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0"/>
  </p:notesMasterIdLst>
  <p:handoutMasterIdLst>
    <p:handoutMasterId r:id="rId21"/>
  </p:handoutMasterIdLst>
  <p:sldIdLst>
    <p:sldId id="310" r:id="rId2"/>
    <p:sldId id="330" r:id="rId3"/>
    <p:sldId id="311" r:id="rId4"/>
    <p:sldId id="312" r:id="rId5"/>
    <p:sldId id="313" r:id="rId6"/>
    <p:sldId id="314" r:id="rId7"/>
    <p:sldId id="315" r:id="rId8"/>
    <p:sldId id="316" r:id="rId9"/>
    <p:sldId id="317" r:id="rId10"/>
    <p:sldId id="318" r:id="rId11"/>
    <p:sldId id="319" r:id="rId12"/>
    <p:sldId id="320" r:id="rId13"/>
    <p:sldId id="321" r:id="rId14"/>
    <p:sldId id="322" r:id="rId15"/>
    <p:sldId id="323" r:id="rId16"/>
    <p:sldId id="324" r:id="rId17"/>
    <p:sldId id="325" r:id="rId18"/>
    <p:sldId id="326" r:id="rId19"/>
  </p:sldIdLst>
  <p:sldSz cx="9144000" cy="6858000" type="screen4x3"/>
  <p:notesSz cx="6759575" cy="98679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2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00FF"/>
    <a:srgbClr val="FFCF01"/>
    <a:srgbClr val="0000FF"/>
    <a:srgbClr val="996633"/>
    <a:srgbClr val="009900"/>
    <a:srgbClr val="CC0099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7" autoAdjust="0"/>
    <p:restoredTop sz="90929"/>
  </p:normalViewPr>
  <p:slideViewPr>
    <p:cSldViewPr>
      <p:cViewPr varScale="1">
        <p:scale>
          <a:sx n="80" d="100"/>
          <a:sy n="80" d="100"/>
        </p:scale>
        <p:origin x="872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6" d="100"/>
          <a:sy n="46" d="100"/>
        </p:scale>
        <p:origin x="-1469" y="-86"/>
      </p:cViewPr>
      <p:guideLst>
        <p:guide orient="horz" pos="3108"/>
        <p:guide pos="21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49E3A693-CBAE-4F96-B48B-2D58B0B4913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EB84E775-FAAD-470C-B640-07D5A9BDBF5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6" name="Rectangle 4">
            <a:extLst>
              <a:ext uri="{FF2B5EF4-FFF2-40B4-BE49-F238E27FC236}">
                <a16:creationId xmlns:a16="http://schemas.microsoft.com/office/drawing/2014/main" id="{1C28971A-66D7-46EF-8A6B-6587E30FB76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2997" name="Rectangle 5">
            <a:extLst>
              <a:ext uri="{FF2B5EF4-FFF2-40B4-BE49-F238E27FC236}">
                <a16:creationId xmlns:a16="http://schemas.microsoft.com/office/drawing/2014/main" id="{EDCFA24D-1465-4257-B0FA-5A3A5C68A32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35B061E-B2B5-4715-A472-1033946C99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20-12-06T23:45:44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6361">
    <iact:property name="dataType"/>
    <iact:actionData xml:id="d0">
      <inkml:trace xmlns:inkml="http://www.w3.org/2003/InkML" xml:id="stk0" contextRef="#ctx0" brushRef="#br0">18157 12641 0,'-26'0'158,"77"-26"-137,76-24-9,50-26-2,-25 25 2,76-25-1,-102 25 0,77 26 1,25 0-2,25-26 2,-25-25-1,-76 51 1,-25 25-2,-51 0 2,25 0 10,-25 0-20,127-26 8,-178 26 1,25 0 0,-24 0 0,-1 0 46,26 0 10,-1 0-55,-24 26 0,-1-26-1,0 25 0</inkml:trace>
    </iact:actionData>
  </iact:action>
  <iact:action type="add" startTime="127508">
    <iact:property name="dataType"/>
    <iact:actionData xml:id="d1">
      <inkml:trace xmlns:inkml="http://www.w3.org/2003/InkML" xml:id="stk1" contextRef="#ctx0" brushRef="#br0">20563 11805 0,'0'25'57,"0"51"-47,0-51 1,50 26 1,-24 0-2,-1-1 2,0 1-1,0 0 0,1-1 1,-1 1-1,-25-26 0,25 1 12,-25-1 11,26 0 46,-1 1-70,0-26 4,-25 25 130,-25 51-129,-51-25-4,-101-1-3,-26 1 2,26 0 1,101-1 0,25-24 0,26-26 1</inkml:trace>
    </iact:actionData>
  </iact:action>
  <iact:action type="add" startTime="129568">
    <iact:property name="dataType"/>
    <iact:actionData xml:id="d2">
      <inkml:trace xmlns:inkml="http://www.w3.org/2003/InkML" xml:id="stk2" contextRef="#ctx0" brushRef="#br0">18055 14287 0,'26'26'146,"-1"-1"-114,-25 0-20,0 1-2,25 50 2,1-26-1,-1-50 0,0 51 1,1-26-1,-1 1 0,0-26 1,1 25-1,-26 0 0,25 1 0,0-26 1,1 25-1,-1 0 0,26 1 0,-26-1 1,0-25-1,51 51 0,0-26 0,0-25 1,-25 25-1,75-25 0,26 26 0,-50-26 0,24 0 1,-24 0-1,50 0 0,-76 0 0,50 0 1,-50 0-1,-25 0 0,25 0 1,-51 0-1,0 0 0,1 0 23,-1 0-23,0 0 11,26 0-19,50 0 6,-50-26 2,50 1 0,-50 0 0,50-1 1,-50 1-1,0 25 0,-51-25 1,25-1-1,0 26 0,0 0 12,1-25-1,-1 25-11,0 0 68,-25-25-56,26 25-12,-1-26 12,26 1-12,-1-26 2,26 26 7,26 0-17,-77-1 6</inkml:trace>
    </iact:actionData>
  </iact:action>
  <iact:action type="add" startTime="131302">
    <iact:property name="dataType"/>
    <iact:actionData xml:id="d3">
      <inkml:trace xmlns:inkml="http://www.w3.org/2003/InkML" xml:id="stk3" contextRef="#ctx0" brushRef="#br0">20639 14338 0,'151'0'42,"-24"0"-31,50 0 1,51 0-1,-76 0 0,152 25 1,-279-25-1,1 0 171,-1 0-172,-25 26 0,-25-1 1,-77 26 2,26 25-3,26-51 1,-26 0 1,25 1 0,-25-1-2,26 0 12,50 1-19,-26-1 7,-24-25 1,-1 25 0,26-25-1,-1 26 12,1-1 1</inkml:trace>
    </iact:actionData>
  </iact:action>
  <iact:action type="add" startTime="134810">
    <iact:property name="dataType"/>
    <iact:actionData xml:id="d4">
      <inkml:trace xmlns:inkml="http://www.w3.org/2003/InkML" xml:id="stk4" contextRef="#ctx0" brushRef="#br0">19524 11805 0,'0'0'2,"0"152"7,0 50 2,0-24 2,0 24-3,0-50 1,51 0 0,-26-50 1,-25-26-2,0-51 1,0 26 2,0-26-3</inkml:trace>
    </iact:actionData>
  </iact:action>
  <iact:action type="add" startTime="135512">
    <iact:property name="dataType"/>
    <iact:actionData xml:id="d5">
      <inkml:trace xmlns:inkml="http://www.w3.org/2003/InkML" xml:id="stk5" contextRef="#ctx0" brushRef="#br0">19904 11881 0,'0'0'6,"-126"101"-3,-102 51 10,0 51-3,-26 25-1,77-26 1,-51 26 1,76-50 0,51-52 0,50-50 1,26-25-1,0-51 0</inkml:trace>
    </iact:actionData>
  </iact:action>
  <iact:action type="add" startTime="136295">
    <iact:property name="dataType"/>
    <iact:actionData xml:id="d6">
      <inkml:trace xmlns:inkml="http://www.w3.org/2003/InkML" xml:id="stk6" contextRef="#ctx0" brushRef="#br0">18942 13806 0,'0'0'2,"25"0"6,0 51 3,26 50 1,25-25-1,-51 51-1,26-1 2,0-50-1,25 51 1,0 25-1,-51-25 1,0-77-1,26 52 0,0-26 0,-26-26 0,-25-24 0,0-1 1</inkml:trace>
    </iact:actionData>
  </iact:action>
  <iact:action type="add" startTime="137364">
    <iact:property name="dataType"/>
    <iact:actionData xml:id="d7">
      <inkml:trace xmlns:inkml="http://www.w3.org/2003/InkML" xml:id="stk7" contextRef="#ctx0" brushRef="#br0">19575 14642 0,'0'51'23,"-51"-1"-13,1 1 1,-1 0 0,-50 25 0,25 76 0,0-76 1,50-51-1,26 26 0,-25-26 0,0-25 1,25 25-1,-26 26 1,1-26-1,0 26 0,-1 0 1,1-1 0,25-24-3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23:45:44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848">
    <iact:property name="dataType"/>
    <iact:actionData xml:id="d0">
      <inkml:trace xmlns:inkml="http://www.w3.org/2003/InkML" xml:id="stk0" contextRef="#ctx0" brushRef="#br0">8207 6690 0,'0'0'5,"0"0"-5,0 0 7,0 0 2,-50 21 1,33-4-1,1 3 2,-1 5-2,5 4 1,4-4 0,3-4 0,5-5-1,5 1 1,3-1-1,8 1 1,9-1-1,8 1 1,13 0 0,3-5-1,9-4 1,0-4-1,0-4 1,8-4-1,9 0 2,4 0-2,24 0 0,9-4 1,3 3-1,-11 1 1,-17 0-1,-17 4 1,-12 0-1,-4 0 0,4 0 1,0 0-1,4 0 2,4 0-3,4-4 3,-4 0-2,-3 0 1,-10 0-1,-7-1 0,-5 1 1,-4 0-1,1 0 1,11-4-1,18-1 1</inkml:trace>
    </iact:actionData>
  </iact:action>
  <iact:action type="add" startTime="20319">
    <iact:property name="dataType"/>
    <iact:actionData xml:id="d1">
      <inkml:trace xmlns:inkml="http://www.w3.org/2003/InkML" xml:id="stk1" contextRef="#ctx0" brushRef="#br0">6531 12805 0,'0'0'3,"0"0"-3,0 0 10,0 0-2,0 0 2,0 0-1,45 50 1,-20-29-1,4 0 1,4-1 0,5 1-1,-1-4 1,4-1 0,1-3-1,-1-1 1,4 0 0,5-3 0,0-5-1,3-4 1,14-4-1,11-9 1,13-3-1,9-1 1,-1 1 0,-16-1-1,-1 5 1,-11 3-1,-9 5 0,-4 4 1</inkml:trace>
    </iact:actionData>
  </iact:action>
  <iact:action type="add" startTime="45331">
    <iact:property name="dataType"/>
    <iact:actionData xml:id="d2">
      <inkml:trace xmlns:inkml="http://www.w3.org/2003/InkML" xml:id="stk2" contextRef="#ctx0" brushRef="#br0">6407 9580 0,'0'0'2,"0"0"-1,0 0 8,0 0 1,0 0 0,41 0-1,-24 0 1,3 4-1,9 0 0,-4 1 1,8-1-1,5 0 1,7-4-1,-4 0 1,13-4-1,8-9 1,4-3 0,1-1 0,-1 1 0,0 3-2,-4 5 3,0 4-2,-4 4 1,0 4-1,0 4 0,4 1 1,0-1 0,4 0-1,-4 0 1,5 1-1,3-1 0,4 0 1,5 0 0,4 5-2,8 3 2,0 1 1,0-5-2,-9-3 0,1-1 1,0-4 0,0-4-1,4 0 1,12-4-1,-8 0 1,8 0-1,-8 0 1,-4-1-1,0 1 1,-8-4-1,7 0 1,6-1 0,3-3-1,-4-5 1,0 1-1,-9 4 0,-7-1 1,-5 1 0,1-1 0,3 1-1,5-5 0,-1 1 2,1 3-3,4 1 2,-13 4 0,0-1-1,1 5 2,-5 0-2,0 4 0,-4 0 2,4 0-3,5 4 2,3 0-1,9 0 0,-9 5 1,9-5 0,0 4-2,4-4 3,0 5-2,4-1 1,0 0-2,0 0 3,0 1-2,-9-5 1,1 0-1,4 0 1,0-4-1,4 0 1,4 0 0,0 0-1,0 0 1,-4 0-1,5 0 0,-9 0 1,8 0-1,4 0 1,4 0 0,1 0-1,3 0 0,5 0 1,21 0 0,7-4-1</inkml:trace>
    </iact:actionData>
  </iact:action>
  <iact:action type="add" startTime="58681">
    <iact:property name="dataType"/>
    <iact:actionData xml:id="d3">
      <inkml:trace xmlns:inkml="http://www.w3.org/2003/InkML" xml:id="stk3" contextRef="#ctx0" brushRef="#br0">18600 13526 0,'0'0'3,"0"0"-2,0 0 7,0 0 1,0 0 2,57-46-2,-23 26 1,3-5-1,0 4 1,0 5 0,-4 3-1,5 1 1,-1-1-1,4 5 0,5 0 1,3-1 1,5 1-2,4-4 0,4-1 1,4 1-1,9-1 1,12-3-1,12-1 1,4-3 1</inkml:trace>
    </iact:actionData>
  </iact:action>
  <iact:action type="add" startTime="60646">
    <iact:property name="dataType"/>
    <iact:actionData xml:id="d4">
      <inkml:trace xmlns:inkml="http://www.w3.org/2003/InkML" xml:id="stk4" contextRef="#ctx0" brushRef="#br0">18641 14880 0,'0'0'7,"0"0"2,0 0-1,0 0 1,0 0 1,45 12-1,1-12 2,20-8-2,29-9 0,13-7 1,12-10 0,12-11-1,9-1 0,0 1 1,8 8-1,-5 8 2,-11 12-2,-9 9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23:45:44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541">
    <iact:property name="dataType"/>
    <iact:actionData xml:id="d0">
      <inkml:trace xmlns:inkml="http://www.w3.org/2003/InkML" xml:id="stk0" contextRef="#ctx0" brushRef="#br0">10523 5233 0,'0'0'3,"0"0"-2,0 0 8,0 0 0,0 0 0,0 0 2,0 0-2,58-4 0,-29 0 0,9-5 1,7-3-1,13-5 1,0 1 0,4-1-1,0 1 1,4-1 1,5-4-2,3 1 0</inkml:trace>
    </iact:actionData>
  </iact:action>
  <iact:action type="add" startTime="9205">
    <iact:property name="dataType"/>
    <iact:actionData xml:id="d1">
      <inkml:trace xmlns:inkml="http://www.w3.org/2003/InkML" xml:id="stk1" contextRef="#ctx0" brushRef="#br0">12162 5076 0,'0'0'6,"0"0"4,0 0-2,66 8 2,-12 0 0,16 0-1,21-3 1,21-10 0,20-3 0,30-8-1,16-5 0</inkml:trace>
    </iact:actionData>
  </iact:action>
  <iact:action type="add" startTime="48347">
    <iact:property name="dataType"/>
    <iact:actionData xml:id="d2">
      <inkml:trace xmlns:inkml="http://www.w3.org/2003/InkML" xml:id="stk2" contextRef="#ctx0" brushRef="#br0">22940 6169 0,'0'0'3,"0"0"-3,12-54 9,9-4 1,4-29-1,4-17 0,-5-3 1,-3 7 1,-4 9-2,-9 4 9,-8 0-17,-4-8 9,-13-8-1,-16-13 0,-8-4 1,-9 4-1,-4 0 1,-4-4-1,-12 0 1,-17 4-1,-20 0 1,-9 16-1,-13 9 1,-7 17 0,-13-1-2,-12 1 3,-9 8-2,0-1 0,-3 9 1,-9-8 0,-5 16-1,-15 1 0,3-1 1,0 9 0,5 7-2,-5 1 2,13 9 0,0-1-1,-4 8 0,4-8 1,3 9 0,1 7-1,5-7 0,3 8 1,4-9 0,1 9-1,-1-9 1,-8 9-1,-4-9 1,0 9-1,4 0 1,4 0-1,-4 8 1,-4 0-1,4 8 0,5-8 1,3 8 0,13-8-1,4 8 1,8 1-2,4-1 3,9 8-2,8-7 1,4 7 0,8 1-1,4 8 1,5-9-1,4 9 0,8-8 0,8-1 1,13 1 0,3-1-1,1 1 0,4-1 0,-4 1 2,0 0-2,0-9 0,-1 8 0,5-7 2,4-1-2,0 0 0,0 1 1,5-1-1,-1 0 2,-4 0-3,-4 1 2,-4 7-1,-5 1 1,-7-1-1,-1 1 2,1 0-3,-1-1 1,0 1 1,-3-1 0,-5 1 0,-13 8-1,-3 8 1,-9 0 0,5 0-1,-1 0 2,1 0-3,-1 0 2,0-8 0,5 0-1,4 0 1,8 8-1,4-8 1,4 8-1,-4 8 1,-8 1 0,0 7-2,0 1 3,4 8-2,12-8 1,13 8-1,12-17 0,13 1 1,8-9-1,8-4 0,0-5 1,8-7 0,5-9-1,8-8 0</inkml:trace>
    </iact:actionData>
  </iact:action>
  <iact:action type="add" startTime="49616">
    <iact:property name="dataType"/>
    <iact:actionData xml:id="d3">
      <inkml:trace xmlns:inkml="http://www.w3.org/2003/InkML" xml:id="stk3" contextRef="#ctx0" brushRef="#br0">10697 4082 0,'0'0'7,"0"0"2,-25 50 0,9 8 1,3 24-1,5-7 1,8-1-1,4-20 0,5-12 1,7-18 2,9-15-2,20-22-2,59-40 2,90-76-3,113-78 3,52-33-1</inkml:trace>
    </iact:actionData>
  </iact:action>
  <iact:action type="add" startTime="50627">
    <iact:property name="dataType"/>
    <iact:actionData xml:id="d4">
      <inkml:trace xmlns:inkml="http://www.w3.org/2003/InkML" xml:id="stk4" contextRef="#ctx0" brushRef="#br0">24433 6769 0,'0'0'5,"0"0"5,0 0-2,0 0 3,0 0-2,-29-91 0,4-9 1,-8-57 0,-16-54 0,-9-21-1,-17-16 1,-20 8-1,-25 12 0,-16 8 2,-13 1-2,-17 4 1,-12-5-1,-16-12 0,-1 9 1,1 8-1,8 8 0,-5 8 1,-3 0 0,-13 0 0,-12 1-1,-5 7 0,5 17 0,-17-16 2,0 16-3,1 8 3,-9 9-2,-1 16 0,-7 9 1,-9 8-1,9 16 1,-9 8 0,5 26-1,8 8 0,-5 16 1,13 17-1,4 16 0,-12 1 1,12 24 0,-16 9-1,-29 16 1,3 25-1,-3 16 1,0 17-1,33 9 1,3 16-1,10 0 1,15 8-1,13 8 0,13 9 1,12 0 0,4 0-1,4 8 0,0 0 1,13-9-2,12-15 2,13-1 1,12-17-2,16 1 1,21-8 0,13-9-1,7-9-1,5-7 3,4-1-2,5 1 0,-9 8 2,0 8-4,-1 0 4,10 8-2,11-16 1,9-17-1,13-24 1,3-9-1,5-8 0,-1-9 1,5-16-1,0 0 1,-5-16-1,-3-26 1,-5-24-1</inkml:trace>
    </iact:actionData>
  </iact:action>
  <iact:action type="add" startTime="51468">
    <iact:property name="dataType"/>
    <iact:actionData xml:id="d5">
      <inkml:trace xmlns:inkml="http://www.w3.org/2003/InkML" xml:id="stk5" contextRef="#ctx0" brushRef="#br0">12149 3304 0,'0'0'8,"0"0"3,0 0-2,0 0 1,0 0-1,0 0 0,0 0 0,-24 107 1,28 34 0,4 49-1,4 17 1,-3-16-1,3-42 1,5-33-1,-1-37 1,5-22 0,12-28-1,17-29 1,70-49-1,161-125 1,162-166-1,53-90 1</inkml:trace>
    </iact:actionData>
  </iact:action>
  <iact:action type="add" startTime="52659">
    <iact:property name="dataType"/>
    <iact:actionData xml:id="d6">
      <inkml:trace xmlns:inkml="http://www.w3.org/2003/InkML" xml:id="stk6" contextRef="#ctx0" brushRef="#br0">6436 8723 0,'0'0'5,"0"0"4,0 0 1,37 42 0,8-13-1,38 4 1,33-13-1,25-11 1,41-18 0,25-15 1,20-18-2,26-3-1,3-5 3,25 0-2,-3 5 0,15 3 1</inkml:trace>
    </iact:actionData>
  </iact:action>
  <iact:action type="add" startTime="55394">
    <iact:property name="dataType"/>
    <iact:actionData xml:id="d7">
      <inkml:trace xmlns:inkml="http://www.w3.org/2003/InkML" xml:id="stk7" contextRef="#ctx0" brushRef="#br0">22220 6694 0,'0'0'6,"0"0"6,0 0-5,29-53 2,33-5 1,49-29-1,47-17 2,28 5-3,4 8 3,-20 24-2,-38 22 0,-37 24 1,-28 17-1,-26 12 1,-12 17-1,-8 17 0,-9 20 1,-24 21-1,-5 24 1,-20 9 0,-25 0-1,-33-8 1,-21-17 0,-25-17-1,-29-16 1,-16-16-1,-4-22-1,-5-15 3,26-18-2,24-16 1,29-12-1</inkml:trace>
    </iact:actionData>
  </iact:action>
  <iact:action type="add" startTime="58936">
    <iact:property name="dataType"/>
    <iact:actionData xml:id="d8">
      <inkml:trace xmlns:inkml="http://www.w3.org/2003/InkML" xml:id="stk8" contextRef="#ctx0" brushRef="#br0">6862 9704 0,'0'0'2,"0"0"-1,0 0 9,0 0 0,0 0 0,62 38-1,-25-18 0,5-3 0,3-9 1,9-8-1,20-12 1,42-21-1,46-17 2,44-16-2,22-9 0,8 5 0</inkml:trace>
    </iact:actionData>
  </iact:action>
  <iact:action type="add" startTime="61922">
    <iact:property name="dataType"/>
    <iact:actionData xml:id="d9">
      <inkml:trace xmlns:inkml="http://www.w3.org/2003/InkML" xml:id="stk9" contextRef="#ctx0" brushRef="#br0">5914 11129 0,'0'0'6,"0"0"2,0 0 2,0 0 0,0 0-1,46-13 0,12 1 1,25-9-1,16 0 0,-8 1 1,8-5 1,1 0-3,3 4 2,17-3 0,16-1-1,18-4 1,28-13-1,29-16 1,20-12-1</inkml:trace>
    </iact:actionData>
  </iact:action>
  <iact:action type="add" startTime="68053">
    <iact:property name="dataType"/>
    <iact:actionData xml:id="d10">
      <inkml:trace xmlns:inkml="http://www.w3.org/2003/InkML" xml:id="stk10" contextRef="#ctx0" brushRef="#br0">10974 11986 0,'0'0'2,"0"0"-2,0 0 9,0 0 1,46 0 0,-17-4-1,8-1 1,13-7-1,12-5 0,8-7 1,9-5 0,8 4 0,4 4-1,0 5 1,-4 7-1,-5 5 1,-3 4-1</inkml:trace>
    </iact:actionData>
  </iact:action>
  <iact:action type="add" startTime="79749">
    <iact:property name="dataType"/>
    <iact:actionData xml:id="d11">
      <inkml:trace xmlns:inkml="http://www.w3.org/2003/InkML" xml:id="stk11" contextRef="#ctx0" brushRef="#br0">8711 11969 0,'0'0'2,"0"0"0,0 0 7,0 0 0,0 0 2,0 0-3,0 0 2,0 0 0,0 0-1,0 0 1,0 0-1,42 0 1,-34 0 0,4 0-1,5 0 1,4 0-1,8 0 1,4 0-2,8 0 3,5 0-2,-1 0 1,5-4-1,-1 4 0</inkml:trace>
    </iact:actionData>
  </iact:action>
  <iact:action type="add" startTime="83503">
    <iact:property name="dataType"/>
    <iact:actionData xml:id="d12">
      <inkml:trace xmlns:inkml="http://www.w3.org/2003/InkML" xml:id="stk12" contextRef="#ctx0" brushRef="#br0">6427 13398 0,'0'0'3,"0"0"-3,0 0 10,0 0-2,54-17 2,-21 5 0,0-1-1,9 1 0,-1-1 0,1 1 1,-1 4 1,0-1-2,1 1 0,-1 0 0,-4-1 2,1 1-2,-1 4 1,0 0-1,-4 4 1,0 0-1,-4 0 1,4 0-1,5 0 0,7 0 1,13-4-1,4 0 1,17 0 0,7-1 0,1-3-2,9-4 2,-1-1-1,4-3 1,4-1 0,5 5 0,-9 8-1,-4 12 0,5 8 1,3 5-1,9 0 1,8-13 0,8-16-1,13-21 1</inkml:trace>
    </iact:actionData>
  </iact:action>
  <iact:action type="add" startTime="84961">
    <iact:property name="dataType"/>
    <iact:actionData xml:id="d13">
      <inkml:trace xmlns:inkml="http://www.w3.org/2003/InkML" xml:id="stk13" contextRef="#ctx0" brushRef="#br0">7234 10003 0,'0'0'6,"0"0"5,0 0-2,0 0 1,0 0-1,-45-17 1,28 5-1,-3-9 0,-5-12 1,-4-17 0,-4-20-1,8-13 1,-8-12-1,12-13 2,4-8-2,5 0 0,8 0 1,4 9 0,8 7-1,5 5 1,7 4-1,9 8 1,8 4-1,13 9 1,8 8 0,4 8-1,4 9 1,9 11-1,-1 18 1,-8 8-1,-3 12 1,-6 4-1,1 9 0,-4-1 1,-4 5-1,-5 0 0,-3 3 2,-5 1-2,0 8 1,0 0-1,1 9 1,-5 3-1,-4 9 0,-9 17 2,-3 24-2,-13 21 1,-12 29-2,-13 20 3,-12-3-2,-4-26 0,4-36 1,12-34-1,13-29 1</inkml:trace>
    </iact:actionData>
  </iact:action>
  <iact:action type="add" startTime="88660">
    <iact:property name="dataType"/>
    <iact:actionData xml:id="d14">
      <inkml:trace xmlns:inkml="http://www.w3.org/2003/InkML" xml:id="stk14" contextRef="#ctx0" brushRef="#br0">6316 14553 0,'0'0'3,"0"0"-3,0 0 8,0 0 1,0 0 1,62-4-1,-21-9 1,17-8-1,12-8 1,9-8-1,0 0 1,-1 0 1,-3 4-3,-5 4 2,-4 12 0,-4 5-2,0 7 3,13 1-2,16 0 0,12-12 1,38-22-2</inkml:trace>
    </iact:actionData>
  </iact:action>
  <iact:action type="add" startTime="89481">
    <iact:property name="dataType"/>
    <iact:actionData xml:id="d15">
      <inkml:trace xmlns:inkml="http://www.w3.org/2003/InkML" xml:id="stk15" contextRef="#ctx0" brushRef="#br0">8451 14400 0,'0'0'7,"0"0"2,0 0 0,0 0 1,0 0 0,0 0-2,0 0 2,0 0-1,0 0 1,0 0-1,0 0 1,16-54-1,21 29 1,25-8-1,25-9 1,25 1-1,12 0 2,21 3-2,0 1 1,16 0-1,1-5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23:45:44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692">
    <iact:property name="dataType"/>
    <iact:actionData xml:id="d0">
      <inkml:trace xmlns:inkml="http://www.w3.org/2003/InkML" xml:id="stk0" contextRef="#ctx0" brushRef="#br0">9779 6930 0,'0'0'3,"0"0"-3,0 0 9,0 0 0,0 0 1,0 0-1,0 0 1,0 0-1,20 42 0,-7-38 1,3 0 0,1-4 0,4 0-1,3 0 0,-24 0 0,54-12 1,-17-1 0,1 1-1,3-5 1,5 1-1,7-1 1,5 1 0,0 3 0,4 5-1,0 4 0,-4 0 1,-8 4 0,-5 0-1,-3 0 0,-1 0 1,-4 0 0,-4-5-1,1 1 0,3 0 1,4-4-1,9 0 2,12-5-3,17 1 3,12-1-3</inkml:trace>
    </iact:actionData>
  </iact:action>
  <iact:action type="add" startTime="25231">
    <iact:property name="dataType"/>
    <iact:actionData xml:id="d1">
      <inkml:trace xmlns:inkml="http://www.w3.org/2003/InkML" xml:id="stk1" contextRef="#ctx0" brushRef="#br0">5650 5668 0,'0'0'2,"0"0"-1,0 0 8,0 0 1,0 0-1,41 29 1,-20-17-1,4 0 1,3-3-1,10-1 1,7-4-1,9-4 0,16-4 1,17-4 1,17-13-1,12-8 1</inkml:trace>
    </iact:actionData>
  </iact:action>
  <iact:action type="add" startTime="26118">
    <iact:property name="dataType"/>
    <iact:actionData xml:id="d2">
      <inkml:trace xmlns:inkml="http://www.w3.org/2003/InkML" xml:id="stk2" contextRef="#ctx0" brushRef="#br0">6088 10114 0,'0'0'5,"0"0"4,0 0 1,0 0 0,50 29-2,-17-8 3,4 0-2,9 4 0,-1-5 1,-3-7 0,-1-5-1,0-8 0,5-4 2,12-9-1,20-7-1,13-5 0,9 0 1,3 4 0,9 5-1,12 3 0,25 1 1,12 4-1</inkml:trace>
    </iact:actionData>
  </iact:action>
  <iact:action type="add" startTime="28228">
    <iact:property name="dataType"/>
    <iact:actionData xml:id="d3">
      <inkml:trace xmlns:inkml="http://www.w3.org/2003/InkML" xml:id="stk3" contextRef="#ctx0" brushRef="#br0">8393 10313 0,'0'0'7,"0"0"2,0 0 0,0 0 1,0 0 0,0 0-1,0 0 1,0 0-1,0 0 0,0 0 1,0 0-1,0 0 1,0 0-1,66-17 1,-16 5-1,-1 0 1,9-5 0,8 1-1,9-5 0,-1 0 2,1 5-2,3-1 1,-3 5-1,-5-1 0,-4 5 0,-8 0 2,0-5-2,-4 5 1,0 0 0,0-1-2,3 1 2,-3 4-1,4 0 1,0 4 1,-4 0-3,0 0 2,-5-4-1,1-1 0,0 1 1,-1 0 0,-3 0-1,-1 0 1,1 0 1,3 4-3,5 0 1,8 0 0,5 0 1,7 0 0,9-4-1,8-5 1,8 1 0,17-4-2,12-1 3</inkml:trace>
    </iact:actionData>
  </iact:action>
  <iact:action type="add" startTime="37947">
    <iact:property name="dataType"/>
    <iact:actionData xml:id="d4">
      <inkml:trace xmlns:inkml="http://www.w3.org/2003/InkML" xml:id="stk4" contextRef="#ctx0" brushRef="#br0">7743 10247 0,'0'0'2,"0"0"-1,-41-8 8,16 3 1,-4-3-1,-8 0 0,-5-5 2,1-7-2,0-13 1,-1-13-2,9-12 3,12-8-2,21-9 2,17-36-2,37-51 0,41-37 1,29-12-1,4 17 1,-20 32-1,-21 38 1,-21 33-1,-12 25 1,-9 16 0,-3 17 0,-5 8-2,-4 12 3,-4 9-3,-4 8 2,-5 13 0,-3 16-1,-13 21 1,-20 41-1,-30 63 1,-33 49 0,-20 8-1,-8-12 1,-1-21 0,0-21-1,13-24 0,17-33 1,24-30 0,21-33-1</inkml:trace>
    </iact:actionData>
  </iact:action>
  <iact:action type="add" startTime="45042">
    <iact:property name="dataType"/>
    <iact:actionData xml:id="d5">
      <inkml:trace xmlns:inkml="http://www.w3.org/2003/InkML" xml:id="stk5" contextRef="#ctx0" brushRef="#br0">7714 8077 0,'0'0'1,"0"0"5,0 0 4,0 0-1,0 0 1,0 0 1,0 0-2,0 0 1,0 0-1,42-12 2,-30 8-2,0 0 1,5-1-1,-1 1 1,5 0 0,0 0-1,4 0 1,-5 0 0,5 0 0,4-5 0,4 1-1,9 0 1,7-5 0,9 1 0,13-1 0,7 1 1,9-4-3,-4-1 2,-5 0 0,-7 5-1,-5 4 1,-8-1 0,-4 1-1,-1 4 1,1 0 0,-4 0 0,-1 0-1,1-1 1,-4 1-1,-5 0 2,0-4-2,1 0 1,-1-1 0,5 1 0,3 0-1,5-1 1</inkml:trace>
    </iact:actionData>
  </iact:action>
  <iact:action type="add" startTime="52963">
    <iact:property name="dataType"/>
    <iact:actionData xml:id="d6">
      <inkml:trace xmlns:inkml="http://www.w3.org/2003/InkML" xml:id="stk6" contextRef="#ctx0" brushRef="#br0">10296 10094 0,'0'0'1,"0"0"5,-37-13 4,-1-3 0,-3-9 0,-4-8-1,-1-9 2,5-7-2,12-1 1,8-8 0,13 0 1,8-8 0,8-13-3,13-12 2,16-8-1,13 3 2,7 9-2,10 17 0,-5 16 2,-8 21-2,-13 21 1,-12 12 0,-4 16-1,-5 21 2,-7 30-2,-9 28 1,-8 25 0,0 8 0,-5 9 0,5-17-1,4-16 1,0-13 0,4-21 0,5-16 0,-9-9 0</inkml:trace>
    </iact:actionData>
  </iact:action>
  <iact:action type="add" startTime="54342">
    <iact:property name="dataType"/>
    <iact:actionData xml:id="d7">
      <inkml:trace xmlns:inkml="http://www.w3.org/2003/InkML" xml:id="stk7" contextRef="#ctx0" brushRef="#br0">9791 8127 0,'0'0'9,"0"0"0,0 0 1,0 0 0,25 46 0,-4-30-1,16 1 1,-4-5 0,12-4 0,5-4 0,8-8 0,17-4-1,20 0 2,8 4 0,1 4-2,-1 4 1,-4 0 0,-4 0-1,-4 0 1,0 4 1,1 1-3,-1-1 2,-17 0 0,-4 1-1,-12-5 1,-4 0 0,0 0 0,8 0 0,12 0 0</inkml:trace>
    </iact:actionData>
  </iact:action>
  <iact:action type="add" startTime="65636">
    <iact:property name="dataType"/>
    <iact:actionData xml:id="d8">
      <inkml:trace xmlns:inkml="http://www.w3.org/2003/InkML" xml:id="stk8" contextRef="#ctx0" brushRef="#br0">11107 6210 0,'0'0'1,"0"0"5,0 0 4,0 0 0,0 0 0,0 0 0,0 0 0,0 0-1,37-54 1,-8 17 0,4-4 0,8-5 0,5-4 0,4 1 0,3-5 0,5 0 1,0 0 1,0 4-3,0 9-1,-4 4 2,-4 8 0,-5 4 0,-4 8 0,-3 5 0,-1 4 0,-4 4 0,0-1 1,-4 5-2,0 5 1,0 3-1,4 4 1,-8 5 1,0 4-2,0-1 1,-5 5 0,1 0 0,-5 0 0,-3 0 0,-1 4 0,1 4 0,-1 4 0,1 9-1,-5 3 1,0 5 0,-4 0 0,0 4 0,-4 0 0,0 0 0,0 4 0,-4 0 0,0 4 0,0 0 0,0-3-1,-4-1 2,-1-9-1,1-3-1,-4-4 1,-5-1 0,-4-3 1,1-1-2,-1 0 1,-4 1 1,4-5-1,1-4 0,-1 0-1,5-4 1,-1-4 0,-4 0 0,5 4 1,-13 4-2,0 0 1,-4 5 0,0 3 0,0-4 0,4 0 0,0 1 0,4-5 0,0 0 0,0-4 0,0 0 0,5 0-1,-5 0 1,4 0 0,-4 0 1,0 0-2,1 4 2,-1-4-2,0 0 1,0 0 0,-4 0 1,0 0-2,-4 4 1,0 0 0,-4 4 0,0 5 0,-1-1 0,1 5 1,0-1-2,0 1 1,4-5 0,-1-4 1,1 1-2,0-1 0,0 4 2,-4 5-1,0-1 0,-1 5 0,-7 0-1,-1-5 2,5-3-1,4-1 0,4-8 1,8-4-2,4 0 1,5-4-1,3-4 1,5-5 0,0-3 0,4-9-1,4-4 1,0-4 1</inkml:trace>
    </iact:actionData>
  </iact:action>
  <iact:action type="add" startTime="66985">
    <iact:property name="dataType"/>
    <iact:actionData xml:id="d9">
      <inkml:trace xmlns:inkml="http://www.w3.org/2003/InkML" xml:id="stk9" contextRef="#ctx0" brushRef="#br0">10437 8620 0,'0'0'9,"0"0"1,-5 45 0,1-12 0,4 5 0,4-1 0,1-4 0,3-8 0,4-9 0,9-7 0,12-9 0,37-21-1,67-33 2,70-41-1</inkml:trace>
    </iact:actionData>
  </iact:action>
  <iact:action type="add" startTime="79803">
    <iact:property name="dataType"/>
    <iact:actionData xml:id="d10">
      <inkml:trace xmlns:inkml="http://www.w3.org/2003/InkML" xml:id="stk10" contextRef="#ctx0" brushRef="#br0">8848 8057 0,'0'0'1,"0"0"5,0 0 3,0 0 1,0 0 0,45 0-1,-28 0 3,-1 0-4,1 0 3,0 0-3,-1 0 2,1 0 0,7 4 1,5 0-3,5 4 2,3 0 0,4 5-1,0-1 1,5 1 0,-13-5 0,4 0 1,1-4-2,3 1 1,4-1-1,5-4 1,12 0 0,9-4-1,7-1 1,1-3 0,3-4-1,5-5 2,0-4-2,0 1 0,0-1 2,0 4-2,0 1 1,4-1 0,-4 1 0,0-5-1,-5 0 1,1 1 0,-8 3 0,-5 5 0,-4-1-1,0 5 1,0 0 0,-3-1-1,-1 5 2,-4 0-2,-5 0 2,1 4-2,-4 0 0,-1 0 1,1 0 0,-4 0 0,7 0 0,-7 0-1,-1 0 1,5 0 0,4-4 0,8 0-1</inkml:trace>
    </iact:actionData>
  </iact:action>
  <iact:action type="add" startTime="96676">
    <iact:property name="dataType"/>
    <iact:actionData xml:id="d11">
      <inkml:trace xmlns:inkml="http://www.w3.org/2003/InkML" xml:id="stk11" contextRef="#ctx0" brushRef="#br0">7375 10301 0,'0'0'1,"0"0"5,0 0 4,0 0 0,0 0 0,0 0 0,0 0 0,0 0 0,0 0 0,0 0-1,66-13 1,-20 5 1,12-5-2,4 5 1,4 0 0,0 4-1,-4 0 1,-8 0 1,-4-1 0,-5 1-3,-16 0 2,0 0 0,-8 0 0,-13 4-1,-4 0 1,-4 0 0,0 0 0,0 0 0,-103 16 0,-1 1 0,-36 8 0,-18 4 0,5 4-1,13-8 2,15 0-2,26-5 1,21-3 0,28-5 0,17-3 0,16-5 0,9-4 0,8 0-1,4 0 1,-4 0 2,0 0-5,132-29 3,-36 8 0,15-4 0,13 0 0,1 0-1,-10 9 2,-15 3-2,-22 5 1,-16 0-1,-16 4 1,-9 0 1,-12-1-2,-8 5 0,-9 0 1,-8 0-1,-4 0 1,-13 0 0,-28 5 0,-42 11 0,-37 9 0,-9 0 0,1-4-1,16-5 2,21-3-2,24-5 1,22 0 0,24-4-1,17 0 0,8-4 1,4 0 0,12 0 0,17-4 0,25-8 0,29-13-1,29-12 2,21-5-2,3-3 1,13-5 1,17-8-3</inkml:trace>
    </iact:actionData>
  </iact:action>
  <iact:action type="add" startTime="99406">
    <iact:property name="dataType"/>
    <iact:actionData xml:id="d12">
      <inkml:trace xmlns:inkml="http://www.w3.org/2003/InkML" xml:id="stk12" contextRef="#ctx0" brushRef="#br0">8149 8549 0,'0'0'8,"0"0"2,0 0 0,0 0-1,0 0 1,0 0 0,0 0-1,45 17 1,-20-21 0,8-5 0,8-3 0,5-5-1,-1 1 1,1-1 0,-1 5-1,-3-1 1,-1 5 0,1 0 1,-1 0 0,9 3-1,-1-3-2,5 0 1,0 4 1,0 0 0,-1 0 0,5-1-1,9-3 1,3 4-1</inkml:trace>
    </iact:actionData>
  </iact:action>
  <iact:action type="add" startTime="106037">
    <iact:property name="dataType"/>
    <iact:actionData xml:id="d13">
      <inkml:trace xmlns:inkml="http://www.w3.org/2003/InkML" xml:id="stk13" contextRef="#ctx0" brushRef="#br0">9841 7974 0,'0'0'1,"0"0"5,0 0 4,0 0-1,54-4 1,-17-5 0,12-3 0,9-9-1,4 1 1,5-5-1,-1 4 1,0 4 2,0 5-2,-4 4-2,0 4 2,-4-1 0,8-3-1,9 0 1,20-5 0,17-7 0,12 3-1,8 5 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23:45:44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667">
    <iact:property name="dataType"/>
    <iact:actionData xml:id="d0">
      <inkml:trace xmlns:inkml="http://www.w3.org/2003/InkML" xml:id="stk0" contextRef="#ctx0" brushRef="#br0">4992 6011 0,'0'0'2,"0"0"-1,0 0 7,0 0 2,0 0 0,58 0-1,-29 0 1,4-4-1,4 0 1,13 0-1,12 0 1,12-5 0,1 1-1,3-4 3,1-1-3,4 1 1,12-5-2</inkml:trace>
    </iact:actionData>
  </iact:action>
  <iact:action type="add" startTime="4330">
    <iact:property name="dataType"/>
    <iact:actionData xml:id="d1">
      <inkml:trace xmlns:inkml="http://www.w3.org/2003/InkML" xml:id="stk1" contextRef="#ctx0" brushRef="#br0">6250 6264 0,'0'0'7,"0"0"2,0 0 0,0 0 1,0 0-1,78-54 1,-16 21 0,13 0-1,7 0 1,-3 4 0,-4 4 0,-9 8-1,-8 1 1,-5 3-1,-7 5 1,-1-4 0,1-1-1,8-8 1,8-12-1,25-25 1</inkml:trace>
    </iact:actionData>
  </iact:action>
  <iact:action type="add" startTime="21399">
    <iact:property name="dataType"/>
    <iact:actionData xml:id="d2">
      <inkml:trace xmlns:inkml="http://www.w3.org/2003/InkML" xml:id="stk2" contextRef="#ctx0" brushRef="#br0">15476 977 0,'0'0'2,"0"0"4,0 0 2,-4 49 3,-5-7-2,-3 24 1,0 25 1,-17 0-2,-4 0 1,-1 0 0,1-8 0,4 0 1,5-9-2,3-16 1,8 0-1,5-16 1,4-1 1,0-16-2,4 0 1,4 0-1,4-17 1</inkml:trace>
    </iact:actionData>
  </iact:action>
  <iact:action type="add" startTime="21958">
    <iact:property name="dataType"/>
    <iact:actionData xml:id="d3">
      <inkml:trace xmlns:inkml="http://www.w3.org/2003/InkML" xml:id="stk3" contextRef="#ctx0" brushRef="#br0">12348 1697 0,'0'0'8,"0"0"2,8 83 0,9-9 0,12 18-1,4 7 1,0-16 2,-4-9-1,0-24-3,0-17 1,4-25 1</inkml:trace>
    </iact:actionData>
  </iact:action>
  <iact:action type="add" startTime="22214">
    <iact:property name="dataType"/>
    <iact:actionData xml:id="d4">
      <inkml:trace xmlns:inkml="http://www.w3.org/2003/InkML" xml:id="stk4" contextRef="#ctx0" brushRef="#br0">12981 1002 0,'0'0'7,"0"0"4,54 91-2,16-17 1</inkml:trace>
    </iact:actionData>
  </iact:action>
  <iact:action type="add" startTime="22515">
    <iact:property name="dataType"/>
    <iact:actionData xml:id="d5">
      <inkml:trace xmlns:inkml="http://www.w3.org/2003/InkML" xml:id="stk5" contextRef="#ctx0" brushRef="#br0">13730 1531 0,'0'0'8,"0"0"1,0 0 1,74 9 0,-7-9 0,15 0 1,9-9-2,-4 1 14,-4 0-23,-25-9 20,-8 9-19</inkml:trace>
    </iact:actionData>
  </iact:action>
  <iact:action type="add" startTime="22755">
    <iact:property name="dataType"/>
    <iact:actionData xml:id="d6">
      <inkml:trace xmlns:inkml="http://www.w3.org/2003/InkML" xml:id="stk6" contextRef="#ctx0" brushRef="#br0">13598 1921 0,'0'0'10,"0"0"-7,0 0 7,62 33 1,24-17-3,43 1 2,20-17 0,29-17 1,12-24 2,8-25-6</inkml:trace>
    </iact:actionData>
  </iact:action>
  <iact:action type="add" startTime="23440">
    <iact:property name="dataType"/>
    <iact:actionData xml:id="d7">
      <inkml:trace xmlns:inkml="http://www.w3.org/2003/InkML" xml:id="stk7" contextRef="#ctx0" brushRef="#br0">12696 4570 0,'0'0'6,"-21"75"2,-4 41 2,-4 54 0,0 20 0,4 5-1,0-26 0,5-24 2,-1-25-2,5-33 1,3-20-1,5-26 1,8-24-1,4-17 1</inkml:trace>
    </iact:actionData>
  </iact:action>
  <iact:action type="add" startTime="23715">
    <iact:property name="dataType"/>
    <iact:actionData xml:id="d8">
      <inkml:trace xmlns:inkml="http://www.w3.org/2003/InkML" xml:id="stk8" contextRef="#ctx0" brushRef="#br0">12878 4707 0,'0'0'5,"0"0"5,0 0-1,86 4 0,14-8 1,45-8 0,20-9 0,1-8 0,-1-8 0,-4-1-1,-7-3 0,-6-4 1,6 3-2,3 5 5,4 4-5,-4 8 2,5 0-1,-5 0 0,4 9 1,5 7 1,8 1-2,8 0 0,12 8 0,21 0 1,-4 0 0,13 8-2,-1 0 2,-8-8 0,-8 9 0,-17-9-1,1 8 3,-9-8-5,-4 0 3,4 0-1,8 0 1,4 0 0,1-8 0,-5-1-1,1 1 1,-1 0-1,0 0 1,0-1-1,5 1 2,-1 0-2,-3-1 0,3-7 1,1-1 0,-9-16-1,-8-8 0,-25-9 1</inkml:trace>
    </iact:actionData>
  </iact:action>
  <iact:action type="add" startTime="24296">
    <iact:property name="dataType"/>
    <iact:actionData xml:id="d9">
      <inkml:trace xmlns:inkml="http://www.w3.org/2003/InkML" xml:id="stk9" contextRef="#ctx0" brushRef="#br0">21028 4214 0,'0'0'7,"-54"58"3,-8 50-1,-20 45 1,-5 42 1,8 12-3,17-17 2,12-8-1,9-12 1,8-8-1,0-9 1,-4-12-1</inkml:trace>
    </iact:actionData>
  </iact:action>
  <iact:action type="add" startTime="24777">
    <iact:property name="dataType"/>
    <iact:actionData xml:id="d10">
      <inkml:trace xmlns:inkml="http://www.w3.org/2003/InkML" xml:id="stk10" contextRef="#ctx0" brushRef="#br0">11049 6185 0,'0'0'6,"50"-8"3,32 0 1,63-5-1,54-3 2,28-1-3,9 5 3,-4-1-2,-17 5 1,0 4-1,13-4 1,-5-1-1,17 1 1,17-9-1,-9-3 1,4-5-1,5-4 1,-13 0 0,4 0 0,-8 8-1,0 5 1,12-1-1,-8 9 1,0 4 0,13 4-1,8 8 2,20 0-3,1 5 2,3-5-1,5-8 1,-4-4-1,3-13 1,-3-16-1,-17-21 1</inkml:trace>
    </iact:actionData>
  </iact:action>
  <iact:action type="add" startTime="25460">
    <iact:property name="dataType"/>
    <iact:actionData xml:id="d11">
      <inkml:trace xmlns:inkml="http://www.w3.org/2003/InkML" xml:id="stk11" contextRef="#ctx0" brushRef="#br0">14206 4223 0,'0'0'6,"0"0"3,16 41 0,1 17 1,3 50 0,-7 28 0,-9 18 0,-8-10 0,0-19 0,0-26-1,4-24 0,4-18 1,0-7 0,8-13-1,-8-8 0,5-12 1,3-13-1</inkml:trace>
    </iact:actionData>
  </iact:action>
  <iact:action type="add" startTime="25811">
    <iact:property name="dataType"/>
    <iact:actionData xml:id="d12">
      <inkml:trace xmlns:inkml="http://www.w3.org/2003/InkML" xml:id="stk12" contextRef="#ctx0" brushRef="#br0">16291 4148 0,'0'0'6,"0"0"4,0 50-2,-4 16 2,-4 42-1,-17 37 1,-8 20 1,-1-3-2,6-13 1,7-13-1,4-7 1,9-17-1,4-17 2,4-21-2,0-16 0,-4-20 1,0-22-1</inkml:trace>
    </iact:actionData>
  </iact:action>
  <iact:action type="add" startTime="26461">
    <iact:property name="dataType"/>
    <iact:actionData xml:id="d13">
      <inkml:trace xmlns:inkml="http://www.w3.org/2003/InkML" xml:id="stk13" contextRef="#ctx0" brushRef="#br0">14413 5158 0,'0'0'6,"0"0"3,0 0 1,0 0-1,0 91 1,-5-12 0,-3 20-1,0 5 1,4-5 0,4-20 0,0-17-1,0-12 0,0-13 1,4-16 0,0-9-1</inkml:trace>
    </iact:actionData>
  </iact:action>
  <iact:action type="add" startTime="27140">
    <iact:property name="dataType"/>
    <iact:actionData xml:id="d14">
      <inkml:trace xmlns:inkml="http://www.w3.org/2003/InkML" xml:id="stk14" contextRef="#ctx0" brushRef="#br0">15422 4794 0,'0'0'5,"0"0"4,0 0 1,0 0-1,0 0 1,0 0-1,0 0 1,0 0-1,-45-25 1,36 29-1,-16 5 1,-4 7-1,-8 9 1,-4 12 0,0 9-2,-9-1 2,8 1-1,5-5 1,8-3 0,4-5 2,9-4-5,4-4 3,3-1-1,5 1 1,0 0-1,4 0 1,4 4-1,0 4 2,9 4-2,3 1 0,1-1 1,8-4 0,-1-4-1,9 0 1,1-4-1,3-5 0,0-3 0,0 0 1,1-5 0,-5-4 0,-4-4-1,0-4 1,0-4-1,4-4 1,-4-4-1,4-5 0,0-4 1,0-4-1,-4-4 1,0-4-1,-4-4 2,-5 0-2,1-5 0,-4 1 1,-5 4-1,-4 4 1,1-1-1,-5 1 1,-4 4-1,0 0 1,-4 0-1,-1 0 1,-3 0-1,0 0 1,-5-4 0,1 4-1,0 5 1,-1 7-1</inkml:trace>
    </iact:actionData>
  </iact:action>
  <iact:action type="add" startTime="32894">
    <iact:property name="dataType"/>
    <iact:actionData xml:id="d15">
      <inkml:trace xmlns:inkml="http://www.w3.org/2003/InkML" xml:id="stk15" contextRef="#ctx0" brushRef="#br0">19295 629 0,'0'0'1,"0"0"1,-21 74 8,0 18 1,-20 40-2,-13 34 2,-8 16-2,4-8 1,17-17 0,20-33-1,21-16 0,17-25 2,12-9-1,20-16-2,17-16 2,5-34-1,11-25 1,26-32-1,12-34 1,0-41-1</inkml:trace>
    </iact:actionData>
  </iact:action>
  <iact:action type="add" startTime="33236">
    <iact:property name="dataType"/>
    <iact:actionData xml:id="d16">
      <inkml:trace xmlns:inkml="http://www.w3.org/2003/InkML" xml:id="stk16" contextRef="#ctx0" brushRef="#br0">18699 1233 0,'0'0'5,"41"0"4,38 0 1,66-8 0,53-8 0,17-1-2,-16 0 3,-13-16-1,-12 0-1,-17-8 0</inkml:trace>
    </iact:actionData>
  </iact:action>
  <iact:action type="add" startTime="33500">
    <iact:property name="dataType"/>
    <iact:actionData xml:id="d17">
      <inkml:trace xmlns:inkml="http://www.w3.org/2003/InkML" xml:id="stk17" contextRef="#ctx0" brushRef="#br0">20751 1217 0,'0'0'6,"0"0"3,0 0 0,41 41 1,-8-16 0,17 8-1</inkml:trace>
    </iact:actionData>
  </iact:action>
  <iact:action type="add" startTime="33698">
    <iact:property name="dataType"/>
    <iact:actionData xml:id="d18">
      <inkml:trace xmlns:inkml="http://www.w3.org/2003/InkML" xml:id="stk18" contextRef="#ctx0" brushRef="#br0">20643 1954 0,'0'0'8,"0"0"0,0 0 2,0 0-1,62 49 1</inkml:trace>
    </iact:actionData>
  </iact:action>
  <iact:action type="add" startTime="33981">
    <iact:property name="dataType"/>
    <iact:actionData xml:id="d19">
      <inkml:trace xmlns:inkml="http://www.w3.org/2003/InkML" xml:id="stk19" contextRef="#ctx0" brushRef="#br0">22534 737 0,'0'0'17,"0"0"-13,-16 74-1,-9 9 7,-17 49-1,-20 67 2,-8 33-2,-4 8 0,16-33 2,12-33-2,21-42 0,17-40 1,12-18-1</inkml:trace>
    </iact:actionData>
  </iact:action>
  <iact:action type="add" startTime="41785">
    <iact:property name="dataType"/>
    <iact:actionData xml:id="d20">
      <inkml:trace xmlns:inkml="http://www.w3.org/2003/InkML" xml:id="stk20" contextRef="#ctx0" brushRef="#br0">15600 4123 0,'0'0'2,"0"0"2,0 0 3,0 0 1,0 0 2,-29-41-1,25 16 1,0-16 0,4-17-1,0-25 1,8-41 0,0-17 0,5-25-1,-1 1 0,1-1 1,-1 0 0,9 1 0,-13-1-1,4 9 2,-3 16-3,-9 17 1,-9 33 1,-3 33 0,-5 25-1,-3 16 0,20 17 1,-67 42 0,5 24-1,-16 33 1,-9 9-1,-8 16 1,4 9 0,4-1 0,-8 9-1,4-17 1,12-16-1,17-26 1,21-32-1,24-25 1,17-25-1,0 0 0</inkml:trace>
    </iact:actionData>
  </iact:action>
  <iact:action type="add" startTime="42295">
    <iact:property name="dataType"/>
    <iact:actionData xml:id="d21">
      <inkml:trace xmlns:inkml="http://www.w3.org/2003/InkML" xml:id="stk21" contextRef="#ctx0" brushRef="#br0">15807 2500 0,'0'0'7,"0"0"2,54 25 1,4-17 0,24-8-2</inkml:trace>
    </iact:actionData>
  </iact:action>
  <iact:action type="add" startTime="42710">
    <iact:property name="dataType"/>
    <iact:actionData xml:id="d22">
      <inkml:trace xmlns:inkml="http://www.w3.org/2003/InkML" xml:id="stk22" contextRef="#ctx0" brushRef="#br0">16080 836 0,'0'0'6,"0"0"3,0 0 0,0 0 1,-66-17-1,20 34 1,-16-1-1,-12 18 1,-9 7-1,-4 0 1,4 9 1,13 0-2,0 8 1,8 0-1,8 0 1,4 8-1,9-8 0,8 0 2,8-8-3,8-1 3,9-7-2,4 7 1,4-7-1,4 7 1,8 1 0,5-9-1,4 1 1,8-1 0,8-8-1,4-8 0,9 0 2,4-8-2,4-9 1,0-8-1,-1-8 0,10-9 1,-1-8 0,4-16-1,5-1 0,3-16 1,1 0-1,-1-8 1,-7 0 0,-9-9-1,-12 1 1,-9-1-1,-8-7 1,-4-1 0,-8 0 0,-5 8-1,-16 9 1,0 8 0,-12 9-1,-1 7 1,-7 1-1,-5 8 1,-17 8 0,-3 25-1,-9 8 0,-20 9 1,3 16 0,9-8-1</inkml:trace>
    </iact:actionData>
  </iact:action>
  <iact:action type="add" startTime="46436">
    <iact:property name="dataType"/>
    <iact:actionData xml:id="d23">
      <inkml:trace xmlns:inkml="http://www.w3.org/2003/InkML" xml:id="stk23" contextRef="#ctx0" brushRef="#br0">3842 12665 0,'0'0'1,"0"0"0,0 0 9,0 0-1,0 0 1,0 0 0,49-13-1,-7 1 1,7-1-1,1 1 1,8-5 0,8 1 0,-8 4-1,-8-1 0,8 1 2,-1-1-2,18 1 0,-1-1 1,13 1 0,4 4 0,0-1-1,-4 5 1,4 4-1,-8-4 0,8 4 1,12-4 0,5 4 0,-9 0-2,-4 4 2,-8 0 1,0 0-2,4-4 1,9 0-1,3 5 0,5-1 0,-9-4 2,-4 0-2,4 0 1,13-4-1,25-5 1,20-3-1</inkml:trace>
    </iact:actionData>
  </iact:action>
  <iact:action type="add" startTime="53955">
    <iact:property name="dataType"/>
    <iact:actionData xml:id="d24">
      <inkml:trace xmlns:inkml="http://www.w3.org/2003/InkML" xml:id="stk24" contextRef="#ctx0" brushRef="#br0">11752 2881 0,'0'0'3,"0"0"-3,0 0 10,-25-66-1,25 8 1,9-33 1,11-58-3,18-33 3,7-9-1,9-7 1,0 7 0,-1 1-5,5 16 3,4 8 0,1 17 1,7 8 0,4 17-1,9 8 1,16 17-1,17 8 1,8 16-2,13 17 3,8 17-2,-1 24 1,-3 9 0,-8 25-1,-5 24 0,-16 25 1,-26 34 3,-40 49-6,-46 33 2,-54 99 1,-74 84-2,-62 24 3,-26-41-2,-11-42 1,-5-74 0,13-75-1,24-74 0,22-42 1,36-41-1,9-33 0</inkml:trace>
    </iact:actionData>
  </iact:action>
  <iact:action type="add" startTime="57021">
    <iact:property name="dataType"/>
    <iact:actionData xml:id="d25">
      <inkml:trace xmlns:inkml="http://www.w3.org/2003/InkML" xml:id="stk25" contextRef="#ctx0" brushRef="#br0">15650 1970 0,'0'0'3,"0"0"-3,0 0 10,0 0-2,-13 67 2,1-18-1,-1 26 1,1 8 0,0 8-1,3 8 2,1 0-1,4 9-2,0 16 2,-5 0 0,1 17-1,-4 8 1,-1 0 0,1-8-1,4-8 1,4-9-1,4-17 0,4-7 3,4-9-4,4-8 2,5-17 0,-1-8-1,1-17 0</inkml:trace>
    </iact:actionData>
  </iact:action>
  <iact:action type="add" startTime="57436">
    <iact:property name="dataType"/>
    <iact:actionData xml:id="d26">
      <inkml:trace xmlns:inkml="http://www.w3.org/2003/InkML" xml:id="stk26" contextRef="#ctx0" brushRef="#br0">14950 3270 0,'0'0'6,"0"0"3,0 0 1,38 50 0,7 8-1,13 17 1,8 7 0,-12 1-2,-8-8 4,-9-9-3,0 8 1,0-7-1,-8-1 1,0-16-2,-4-9 3,-4-8-2,-1-8 1,1-17 0,0-8-1,16-16 0,42-42 1,82-108 0,87-115-1,63-84 0,32-49 1</inkml:trace>
    </iact:actionData>
  </iact:action>
  <iact:action type="add" startTime="58602">
    <iact:property name="dataType"/>
    <iact:actionData xml:id="d27">
      <inkml:trace xmlns:inkml="http://www.w3.org/2003/InkML" xml:id="stk27" contextRef="#ctx0" brushRef="#br0">13900 2235 0,'0'0'6,"0"0"2,0 0 3,0 0-2,-21 67 0,-4-1 1,-12 25-1,-5 25 1,-3 0 2,-5 16-3,-4 1 0,-8 8 0,-4 16 1,4-8 0,0-8-1,4-9 1,13-16-1,12-17 1,12-24-1,8-17 1,9-17-1,4-8 1,0-8-1,0-8 0,4-17 1,1 0 0,-5 0-1</inkml:trace>
    </iact:actionData>
  </iact:action>
  <iact:action type="add" startTime="58964">
    <iact:property name="dataType"/>
    <iact:actionData xml:id="d28">
      <inkml:trace xmlns:inkml="http://www.w3.org/2003/InkML" xml:id="stk28" contextRef="#ctx0" brushRef="#br0">12956 3701 0,'0'0'6,"0"0"4,4 75-1,9 7 1,7 51-1,9 8 2,0-17-2,-8-33 1,0-21-1,-5-24 1,1-17-1,-1-17 1,17-20 0,46-46-1,95-107 1,124-162-2,74-116 2</inkml:trace>
    </iact:actionData>
  </iact:action>
  <iact:action type="add" startTime="64324">
    <iact:property name="dataType"/>
    <iact:actionData xml:id="d29">
      <inkml:trace xmlns:inkml="http://www.w3.org/2003/InkML" xml:id="stk29" contextRef="#ctx0" brushRef="#br0">13407 4939 0,'0'0'3,"0"0"-3,0 0 9,0 0 1,0 0 0,-8 54 0,0-17-1,-1 9 1,1 7-1,-13 10 1,5 3-1,3 0 1,1 0 0,4 5 0,-1-5-1,-3-4 0,0-4 1,-1-4 0,-3-5-2,-1-7 3,5-5-1,-1-8-1,5-8 1,0-5 0,4-3-1,-1-9 1,5-4-1,0 0 0,0 0 1,0 0 0,42-120-1,-5 20 2,13-11-1,-5-1-1,-3 21 1,-5 20-1,-8 18 1,-8 15-1,-5 9 1,-4 13-1,1 3 1,-5 5-1,0 8 1,-3 0-1,-1 4 0,0 9 1,-4 7 0,-4 18 0,-9 28-1,-3 25 1,-17 12-1,0-3 1,-1-9-1,1-12 1,4-13-1,5-21 1,3-7 0,8-14-1,5-7 1,8-9-1,4-8 1</inkml:trace>
    </iact:actionData>
  </iact:action>
  <iact:action type="add" startTime="65533">
    <iact:property name="dataType"/>
    <iact:actionData xml:id="d30">
      <inkml:trace xmlns:inkml="http://www.w3.org/2003/InkML" xml:id="stk30" contextRef="#ctx0" brushRef="#br0">13717 4902 0,'0'0'6,"0"0"3,0 0 1,0 0-2,0 0 3,0 0-2,-24 54 1,11-1-1,-3 14 1,-5 11 0,-4 1-1,0-5 1,1-3 0,3-5 0,0-4-1,0 0 1,1-4-1,-5-4 0,0-4 1,4-9 0,1-8-1,3-8 1,13-8 0,-4-9-2,8-8 2,0-4-1,0 4 1,29-66 0,12-34-1,13-32 2,8-13-2,-8 12 0,-13 26 1,-8 28 0,-12 21-1,-9 21 1,-3 16-1,-5 13 0,-4 8 0,0 0 1,0 0 0,-33 83 0,-5-5-1,-15 30 0,-5 4 2,4-9-3,8-16 3,5-16-2,20-14 0,17-19 1,17-13 1</inkml:trace>
    </iact:actionData>
  </iact:action>
  <iact:action type="add" startTime="69436">
    <iact:property name="dataType"/>
    <iact:actionData xml:id="d31">
      <inkml:trace xmlns:inkml="http://www.w3.org/2003/InkML" xml:id="stk31" contextRef="#ctx0" brushRef="#br0">4644 6467 0,'0'0'2,"0"0"-2,0 0 6,83 16 2,0-12 3,37-4-2,37-12 1,29-13 0,9-8-1,-9 0 1,-4 8-1,-13 4 1,-15 5 0,-18 8-1,-12 3 1,-8 1 0,-13 0-1,-3 0 1,-13 0-1,-13 0 1,-12 0 0,-12-1-2,-13 1 3,-12 0-1,-13 0 0,-8 4-2,-4 0 2,-8 0 0,-21 0-1,-37-4 1,-42 0-1,-28-5 1,-9 5 0,-8-4-1,0-4 1,12-1-1,5-3 1,12 3-1,4 1 1,8 3 0,13 1-1,16 4 1,17 0-1,20 4 1,13 0 0,12 0-1,9-4 1,8 0-1,4-1 1,12-3-1,25-8 1,42-9-1,53-4 1,46 0 0,42 4-1,32 4 1,21 9-1</inkml:trace>
    </iact:actionData>
  </iact:action>
  <iact:action type="add" startTime="71302">
    <iact:property name="dataType"/>
    <iact:actionData xml:id="d32">
      <inkml:trace xmlns:inkml="http://www.w3.org/2003/InkML" xml:id="stk32" contextRef="#ctx0" brushRef="#br0">12009 2699 0,'0'0'5,"0"0"4,0 0 0,0 0 1,0 0 0,0 0-1,70 25 1,-16-25-1,24 0 1,22 0 0,20-17-1,12 9 2,1-9-3,-1 1 2,4-1 0,1 1-1,-5-9 1,-7 8 0,-14-7-1,-3 7 2,4-8-3,8 9 2,16-9-1,5 8 2,8-8-3,12 1 3,0 7-2,1 0 0,7 1 1,1 8 0,4 8 0,0-9-1,-1 9 0,-3-8 1,0-9 0,-9-7-1,-8-1 0,-12-17 2,-1-7-2,-3-9 1,-13-9-1,-8-15 1,-13 7 0,-8-24-1,-8-9 1,-12-16-1,-21-17 1,-21-8-1,-21 0 1,-20-8-1,-17-9 1,-12 9 0,-17 16-1,-8 17 1,-4 16-1,-9 17 1,-8 8 0,-3 9-2,-5 16 3,-9 8-1,-3 9-1,-5 16 0,-3 0 1,-5 17 0,0-1 0,-17 1-1,-7 8 0,-22 0 0,-24 8 1,-21 1-1,-28 16 1,-34 8-1,-17 16 2,-8 18-1,-12 7-1,4 17 1,8 9-2,17-9 2,29 8-1,25-16 1,24-17-1,29-8 0,30-8 1,28-9 0,21 9-1,25 8 1,16 8-1</inkml:trace>
    </iact:actionData>
  </iact:action>
  <iact:action type="add" startTime="72984">
    <iact:property name="dataType"/>
    <iact:actionData xml:id="d33">
      <inkml:trace xmlns:inkml="http://www.w3.org/2003/InkML" xml:id="stk33" contextRef="#ctx0" brushRef="#br0">15447 4264 0,'0'0'7,"0"0"1,-62-8 2,29 8-1,-5 8 1,-11 0-1,-5 1 1,-12 15-1,-9-7 1,1 8 0,-1-9 2,1 1-4,4 0 2,3-5-1,14-4 1,7 1-1,5-1 1,4 0 0,3 5-1,5-1 0,5 9 1,-1 3 0,4 10-1,9-1 1,-1 4-1,5 4 2,4 5-3,0 4 3,4 3-2,-4 10 1,4 11-1,-13 17 0,1 13 2,-1-1-3,1-3 3,0-14-3,3-11 3,9-13-1,-8-12-2,8-9 2,0-4-1,8-8 2,-4-4-3,5 0 3,3-4-2,5 0 0,-1-1 1,9 5-1,4-4 1,8-1 0,13-3-1,8 0 0,8-5 1,4 0-1,1 1 1,3-1 0,1 1-1,3-5 1,1 0-1,-1-8 1,5-4 0,0-4-1,-4-9 1,-1 1-1,-7-5 1,-1-4-1,4-4 1,1-4 0,3-4 0,-7-5-1,-9 1 0,-8 4 1,-9-1 0,-8 1-1,-4 0 1,1 0-1,-1-1 0,0-3 1,0-5 0,-4 1 0,0-1-1,4-3 1,-12-5-1,-1-4 1,1-12 0,-5-9-1,-3-4 1,-9-8-1,-4 0 1,-8-8-1,-5-5 1,-7 1-1,-9 3 0,-4 1 1,-5 16 0,5 8-2,4 17 3,9 9-1,7-1-2</inkml:trace>
    </iact:actionData>
  </iact:action>
  <iact:action type="add" startTime="75707">
    <iact:property name="dataType"/>
    <iact:actionData xml:id="d34">
      <inkml:trace xmlns:inkml="http://www.w3.org/2003/InkML" xml:id="stk34" contextRef="#ctx0" brushRef="#br0">15774 1763 0,'0'0'6,"0"0"4,0 0-1,-13 83 0,5 33 1,-13 75-1,-12 90 1,-4 50-1,0 17 2,8-66-2,12-51 0,9-57 1,8-49 0,0-43 0,8-24-1,-4-33 1,1-25-1,-5 0 0,0 0 2,53-215-2</inkml:trace>
    </iact:actionData>
  </iact:action>
  <iact:action type="add" startTime="76031">
    <iact:property name="dataType"/>
    <iact:actionData xml:id="d35">
      <inkml:trace xmlns:inkml="http://www.w3.org/2003/InkML" xml:id="stk35" contextRef="#ctx0" brushRef="#br0">15765 1763 0,'0'0'5,"-86"108"5,-22 41-1,-41 75 2,-8 7 2,24-32-7,30-41 4,29-51-1,32-49 1,21-33-1,21-25 1,0 0-1</inkml:trace>
    </iact:actionData>
  </iact:action>
  <iact:action type="add" startTime="76220">
    <iact:property name="dataType"/>
    <iact:actionData xml:id="d36">
      <inkml:trace xmlns:inkml="http://www.w3.org/2003/InkML" xml:id="stk36" contextRef="#ctx0" brushRef="#br0">15848 1846 0,'0'0'7,"0"0"3,62 50 0,4 41-1,30 66 1,11 42 1,5-9-2,8-24 1</inkml:trace>
    </iact:actionData>
  </iact:action>
  <iact:action type="add" startTime="78375">
    <iact:property name="dataType"/>
    <iact:actionData xml:id="d37">
      <inkml:trace xmlns:inkml="http://www.w3.org/2003/InkML" xml:id="stk37" contextRef="#ctx0" brushRef="#br0">16183 977 0,'0'0'5,"0"0"4,-45-17 1,20 1 0,-8 7-1,-8-7 0,-5 7 2,-8 9-2,-8 0 1,-16 17-1,-22 0 1,-7 16 0,-1 8 0,13 0-1,20 9 1,13-8 0,17-1-1,12-8 1,12 0-1,13 0 2,8 0-2,4-8-1,4 8 2,5-8 0,3 8 0,5-8-1,4 0 0,4 0 1,4-9-1,12 9 2,5-8-3,8-9 2,4 9-1,-4-9 1,4 0 0,4-8-1,0 0 2,13-8 0,12-17-4,0 0 4,0-16-2,-4-9 1,-8-8-1,-9-16 1,-12-1-1,-13-8 1,-16 17 0,-12 0-1,-13 16 1,-8 9-1,-13-1 1,-8 1-1,-8 8 2,0 8-2,4 9 0</inkml:trace>
    </iact:actionData>
  </iact:action>
  <iact:action type="add" startTime="79361">
    <iact:property name="dataType"/>
    <iact:actionData xml:id="d38">
      <inkml:trace xmlns:inkml="http://www.w3.org/2003/InkML" xml:id="stk38" contextRef="#ctx0" brushRef="#br0">15617 4239 0,'0'0'8,"0"0"0,0 0 2,0 0-1,-38 83 1,22 0 0,-5 24-1,0 30 0,-3 16 3,-5 13-4,0-5 1,0-12 2,8-20-2,9-22 1,3-24 0,-3-21-1,4-16 1,-1-13-1,1-8 1,0-9-1,-1-11 1,5-10-1,-4-11 1,0-30 0,4-53 0,8-71-1,16-66 1,14-16-1,7 28 1,9 50-1,-13 38 1,0 40-1,-8 30 1,-8 33-1,-5 25 1,-12 16-1,-4 17 2,-12 66-2,-38 103 2,-32 88-4,-9 12 4,12-41-2,21-55 1,13-57-1,11-46 1,14-37 0,7-29 0,9-21-1,4-16 1,0-17-1,4-49 0,9-67 1,12-54 0,8-32-1,8 3 1,0 30-1,-3 40 1,-9 51 0,-13 41 0,-3 29-1,-9 24 0,-4 14 1,0-5-1,-21 124 1,-16 66-1,-17 67 1,-4-13-1,13-53 1,11-63 0,14-54-1,12-49 1,8-25-2,0 0 2,53-161-1</inkml:trace>
    </iact:actionData>
  </iact:action>
  <iact:action type="add" startTime="88796">
    <iact:property name="dataType"/>
    <iact:actionData xml:id="d39">
      <inkml:trace xmlns:inkml="http://www.w3.org/2003/InkML" xml:id="stk39" contextRef="#ctx0" brushRef="#br0">1897 5630 0,'0'0'3,"0"0"-3,0 0 9,0 0-1,0 0 3</inkml:trace>
    </iact:actionData>
  </iact:action>
  <iact:action type="add" startTime="88866">
    <iact:property name="dataType"/>
    <iact:actionData xml:id="d40">
      <inkml:trace xmlns:inkml="http://www.w3.org/2003/InkML" xml:id="stk40" contextRef="#ctx0" brushRef="#br0">3420 5568 0,'0'0'9,"0"0"1,41-16-1,0 3 1,17 1 0,17-1-1,8-3 1,8-9 0,-17-8 0</inkml:trace>
    </iact:actionData>
  </iact:action>
  <iact:action type="add" startTime="89397">
    <iact:property name="dataType"/>
    <iact:actionData xml:id="d41">
      <inkml:trace xmlns:inkml="http://www.w3.org/2003/InkML" xml:id="stk41" contextRef="#ctx0" brushRef="#br0">3411 5622 0,'0'0'6,"0"0"4,0 0-1,0 0 1,0 0-1,75-37 0,-21 20 2,16-3-3,29-5 3,25-4-2,17-4 2,8-1-1,-8 1 0,8 4-3,0 9 4,-9 3-2,1 9 1,0 8-1,12 8 2,12 5-2,9 7 1,4 5-1,-4 0 2,-1 0-2,1 0 1,-13-1-1,-12 1 1,-4 0-1,0 4 1,-13-4-1,-7-4 1,-10-1-1,1-7 0,4-9 1,21-12-1</inkml:trace>
    </iact:actionData>
  </iact:action>
  <iact:action type="add" startTime="90371">
    <iact:property name="dataType"/>
    <iact:actionData xml:id="d42">
      <inkml:trace xmlns:inkml="http://www.w3.org/2003/InkML" xml:id="stk42" contextRef="#ctx0" brushRef="#br0">3428 9427 0,'0'0'5,"0"0"5,0 0-1,0 0 0,0 50 1,0 8-1,0 33 2,0 29-3,8 16 3,-8 14-1,0 7-2,0 13 2,0 16 0,-8 21-1,8 12 1,0-3 0,-8-9-1,8-21 1,0-29 0,0-16 0,0-21-1,0-20 0,0-18 1,0-15 0,0-14-1,0-3 1,0-9 0,8-3-2</inkml:trace>
    </iact:actionData>
  </iact:action>
  <iact:action type="add" startTime="98664">
    <iact:property name="dataType"/>
    <iact:actionData xml:id="d43">
      <inkml:trace xmlns:inkml="http://www.w3.org/2003/InkML" xml:id="stk43" contextRef="#ctx0" brushRef="#br0">15786 4413 0,'0'0'3,"0"0"-3,0 0 9,0 0 1,0 0 0,0 0 0,0 0-1,0 0 1,0 0-1,54 17 0,-25-5 1,4 5 0,4 8-1,0 3 1,1 10-1,-5 7 0,-4 1 1,-4 4-1,-9-1 2,-8-3-2,-8 3 1,-8 5-1,-13 17 1,-20 24-1,-21 17 1,-8-1 0,-5-3 0,-3-9-1,-9-3 1,-13-1-1,1-16 0,-4-17 1,8-17 0,16-20 0,17-17-1,12-8 1,9-8-1,8-13 1,4-12-1,12-12 0,13-17 2,17-25-2,20-29 1,25-33 0,20-5-1,17-3 1,13 16-1,4 17 1,-1 25-1,-7 20 1,3 25-1,1 17 0</inkml:trace>
    </iact:actionData>
  </iact:action>
  <iact:action type="add" startTime="101691">
    <iact:property name="dataType"/>
    <iact:actionData xml:id="d44">
      <inkml:trace xmlns:inkml="http://www.w3.org/2003/InkML" xml:id="stk44" contextRef="#ctx0" brushRef="#br0">13478 4802 0,'0'0'6,"0"0"3,0 0 0,0 0 1,0 0 0,-42 75-1,21-5 1,-8 21-1,-4 21 1,0 8 1,4 0-2,5-8 0,3-13 0,8-12 2,-3-25-2,3-16 0,5-17 1,4-12 0,0-9-1,0-8 0,0-4 1,-1-13 1,1-20-3,8-34 2,13-44 0,16-43-1,17-12 1,8 9-1,0 28 1,-5 34-1,-3 29 1,-13 28 0,-8 22 0,-12 15-1,-5 14 0,-3 16 1,-5 24 0,-13 38-1,-20 46 0,-20 24 2,-17-4-2,3-24 0,10-34 1,11-33 0,13-21-1,5-16 0,7-17 2,9-8-2,-1-12 0,5-17 1,4-25-1,13-33 1,16-33-1,20-16 1,13-1 0,0 21-1,-8 29 1,-8 33 0,-21 29-1,-9 21 0,-3 17 1,-5 20-1,-8 29 1,-13 46 0,-11 32-1,-1 5 1,4-33-2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23:45:44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546">
    <iact:property name="dataType"/>
    <iact:actionData xml:id="d0">
      <inkml:trace xmlns:inkml="http://www.w3.org/2003/InkML" xml:id="stk0" contextRef="#ctx0" brushRef="#br0">6279 4782 0,'0'0'2,"0"0"1,0 0 2,0 0 5,0 0-1,62 33 0,-21-13 0,21 9 1,8 5-1,5 3 1,3 0 0,5-4 0,-4-4-1,-1-4 0,5-4 0,-4-5 1,-1-3 0,5-5-1,8-4 0,4 0 0,9-4 2,7 0-2,5 4 0,0 1 0,4-1 2,-8 0-2,-5 0 0,-3 0 0,-5 0 1,0 0 0,1-4-1,-9 0 0,-9 0 0,-11 0 1,-9 0 0,-8 0-2,-9 0 2,-8 0 0,-3 5-1,-10-5 1,-3 0-1,-4 0 1,-5 0-1,-4 0 0,-4 0 0,5 0 1,-9 0-1,0-5 0,0 5 1,0 0-1,0 0 1,0 0-1,-83-29 1,29 21-1,-8 0 1,-12 0-1,-9 3 0,-8 1 1,-8 4-1,-9 0 1,0 0 0,5 0-1,0 4 0,7-4 1,9 0-1,13 5 0,12-1 1,12-4-1,9 0 1,12 0-1,8 0 0,5 0 0,3 0 0,5 0 1,4 0 0,4 0-1,0 0 0,0 0 1,0 0-1,0 0 1,103 25 1,-53-13-2,16 0 0,21 5 0,17 0 0,15-1 0,14-4 1,16 1 0,8-1-1,9-3 0,-5 3 1,4 0-1,1 1 1,-1 3 0,-3 5-2</inkml:trace>
    </iact:actionData>
  </iact:action>
  <iact:action type="add" startTime="26506">
    <iact:property name="dataType"/>
    <iact:actionData xml:id="d1">
      <inkml:trace xmlns:inkml="http://www.w3.org/2003/InkML" xml:id="stk1" contextRef="#ctx0" brushRef="#br0">12087 7746 0,'0'0'1,"0"0"0,0 0 8,0 0 0,0 0 1,0 0 0,0 0-1,50 8 1,-13-8-1,13-4 0,20 0 1,13-4-1,12-5 1,4-3 1,-3-1-4,-1 1 3,0-1 0,8 1-1,13-1 0,8-4 1,0 5 0,1-1-1,15-4 1,9 5-1,17-5 1,16-4-1,25-4 0</inkml:trace>
    </iact:actionData>
  </iact:action>
  <iact:action type="add" startTime="27400">
    <iact:property name="dataType"/>
    <iact:actionData xml:id="d2">
      <inkml:trace xmlns:inkml="http://www.w3.org/2003/InkML" xml:id="stk2" contextRef="#ctx0" brushRef="#br0">10817 9075 0,'0'0'6,"0"0"3,0 0 1,0 0-1,50-21 0,16 9 1,29-5 0,21 5-1,16 0 2,13 3-3,17-3 2,11-1 0,1 1-1,12 0 0,-4-1 1,0 1-1,5-1 1,7 1-1,5-1 1,3 5-2,14 4 2,7 0 0,25-4 0,21-1-1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23:45:44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9841">
    <iact:property name="dataType"/>
    <iact:actionData xml:id="d0">
      <inkml:trace xmlns:inkml="http://www.w3.org/2003/InkML" xml:id="stk0" contextRef="#ctx0" brushRef="#br0">17482 13961 0,'0'0'2,"0"0"0,0 0 7,54-13-1,-8 5 2,16-4-1,0-5 1,16 0-1,1 1 0,4 3 2,0 1-1,-1 4-2,-3 4 1,-5-1 1,5 5-1,12 5 1,12 3 0,5 0-2,0 0 2,-9 1-1,-8 3 1,-4 1-1,0 3 4,8 5-5,17-1 2,3 1-2,5 0 2,0 4-1,13 0-2,12-5 4,8-7-2,4-9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1752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12-06T23:45:44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224">
    <iact:property name="dataType"/>
    <iact:actionData xml:id="d0">
      <inkml:trace xmlns:inkml="http://www.w3.org/2003/InkML" xml:id="stk0" contextRef="#ctx0" brushRef="#br0">16254 14511 0,'0'0'2,"0"0"-2,0 0 9,0 0 1,0 0 0,-42-12-2,22-9 3,-9-8-2,-13-8 0,-3-4 0,3-1 1,-11 1-1,7-1 0,5 5 2,8 4-2,0 4 0,4-4 0,4-4 1,0-5 0,0-8-1,0-7 1,-4-14-1,9 1 0,-9-5 1,8 9-2,4 8 2,1 0-1,3 4 1,1 0 0,4-4-1,0-4 1,3-4-1,5-4 0,5-9 1,3 0-1,4 1 1,5 3-1,3 9 0,1 8 1,0 8-1,4 9 1,-1 4-1,5 8 0,5 4 1,-1 4-1,4 5 1,0 3-1,0 5 0,5 4 0,-1 4 1,-4 8-1,5 4 1,-1 9 0,0 12-1,1 9 1,-1 7-1,-12 13 1,0 17-1,-4 8 0,-9 4 0,-3-4 1,-1 0 0,-3 0-2,-1-4 2,-8 4-1,0-4 0,0-5 1,0-3 0,-8-5-1,3-8 0,-3-4 1,0-4-1,0 0 1,-5 4-1,-3 0 0,-9 4 1,-8 0-1,-5-8 1,-3-9-1,-4-12 1,-5-12-1,4-13 0,-3-12 1,-5-12-1,-12-9 0,-5-17 1,5-11-1,8-18 1,9-24-1</inkml:trace>
    </iact:actionData>
  </iact:action>
  <iact:action type="add" startTime="20370">
    <iact:property name="dataType"/>
    <iact:actionData xml:id="d1">
      <inkml:trace xmlns:inkml="http://www.w3.org/2003/InkML" xml:id="stk1" contextRef="#ctx0" brushRef="#br0">10825 14814 0,'0'0'3,"0"0"-3,0 0 8,0 0 2,63-9 0,-18 1-1,17-4 0,13-5 1,3-8-1,5-4 0,-4 0 2,-5 0-2,0-4 1,5 0-1,0 0 1,-1 4-2,-3 4 2,-5 8 1,-4 9-3,-8 4 2,-4 4-2,8 4 2,-4 4-1,8-3 1,0-1-1,9-8 1,-1-5-1,5-3 0,-5-1 2,-7 1-3,-1 0 2,-4 3 0,0 1-1,4 0 0,9 0 1,7-5-1,5-3 1,-4 3-1,0 1 0,-21 3 1,4 5-1,-4 0 0,4 0 1,9 0-1,3-4 0,9-1 1,-4-3-1,0-1 1,-1 5 0,-3 0-2,-4 4 2,7 0-1,1 4 1,8 0-1,4 0 0,9 4 1,3 4-1,5 0 1,16 5-1,17-5 0,16 0 1,30-20-1,53-34 1</inkml:trace>
    </iact:actionData>
  </iact:action>
  <iact:action type="add" startTime="27070">
    <iact:property name="dataType"/>
    <iact:actionData xml:id="d2">
      <inkml:trace xmlns:inkml="http://www.w3.org/2003/InkML" xml:id="stk2" contextRef="#ctx0" brushRef="#br0">9146 14304 0,'0'0'2,"0"0"-1,0 0 7,66 21 3,-8-9-2,25 1 0,16-9 0,8-4 1,9-8 0,4-5 0,9-3-1,-1 3 0</inkml:trace>
    </iact:actionData>
  </iact:action>
  <iact:action type="add" startTime="29094">
    <iact:property name="dataType"/>
    <iact:actionData xml:id="d3">
      <inkml:trace xmlns:inkml="http://www.w3.org/2003/InkML" xml:id="stk3" contextRef="#ctx0" brushRef="#br0">19878 14114 0,'0'0'5,"0"0"6,-8-50-3,-1 0 3,1-20-2,4-13 2,4-4-3,0 9 1,0-1 2,0 0-2,4 5 0,-4-5 1,4 0-1,0-3 0,5-5 0,7 4 1,13 4 0,13 9-1,24 4 1,21 12-2,12 8 2,9 13 0,-5 12-1,-8 13 0,9 16 1,3 13-1</inkml:trace>
    </iact:actionData>
  </iact:action>
  <iact:action type="add" startTime="29384">
    <iact:property name="dataType"/>
    <iact:actionData xml:id="d4">
      <inkml:trace xmlns:inkml="http://www.w3.org/2003/InkML" xml:id="stk4" contextRef="#ctx0" brushRef="#br0">21338 13207 0,'0'0'7,"0"0"4</inkml:trace>
    </iact:actionData>
  </iact:action>
  <iact:action type="add" startTime="36853">
    <iact:property name="dataType"/>
    <iact:actionData xml:id="d5">
      <inkml:trace xmlns:inkml="http://www.w3.org/2003/InkML" xml:id="stk5" contextRef="#ctx0" brushRef="#br0">10743 14172 0,'0'0'2,"0"0"-1,0 0 9,0 0-1,0 0 1,0 0-1,0 0 0,0 0 1,0 0-1,0 0 1,0 0-1,0 0 1,45 25-1,-32-21 0,3 0 0,1 0 1,3-4-1,5 0 1,4 0 1,4 0-3,5 0 1,3 0 0,4 4 0,5 0 1,4-4-1,-4 0 2,-1-4-2,1 0 0,-5 0 0,-3-4 1,-5 3-1,0 1 0,0 0 0,5 0 1,-1 0 0,5 0-1,3 0 1,1-5 0,4 1-2,-5 0 2,1 0 0,-4-5-1,-1 1 0,-4-1 1,-3 5-1,-5 0 0,-4 4 1,-4-1-1,-1 1 0,1 0 0,0 0 1,0 0 0,-4 0 0,-1 0-1,-3-1 0,-1 1 1,1 0-1,-1 4 0,-3 0 1,-1 0 0,1 0-2,-5 0 1,0 0 1,0 0 0,5 0-1,-1 0 2,5 0 0,-9 0-5,5 0 3,3 0 1,1 0-1,-1 0 1,1-4-1,-5 0 0,5 0 1,-1 0-1,1-5 0,3 1 1,1-4-1,0-1 1,4-3-1,-5-1 0,1 1 1,-4-5 0,-1-4-1,1-4 0,-1-4 1,1-4-1,-5-5 0,1-3 1,-1-1-1,0-4 1,-3 1-1,3-5 1,-4-4-1,1 0 1,-1 4-1,-4 4 0,-4 9 1,0 0-1,-4-1 0,-4 5 1,-5 0 0,1-5-1,-5 1 0,-3 0 1,-5-1-1,-4 1 1,-8-5-1,-5 1 0,1 3 1,-9 1-1,5 8 0,3 4 1,1 4-1,-5 4 1,-3 5-1,-13-1 0,-9 1 1,-15 3-1,-14 5 1,5 0-1,4 3 0,0 5 0,0 0 1,-17 9-1,-12 3 1,0 1 0,13 3-1,16 1 0,12-1 1,13 1-1,8-1 1,8 1-1,9-5 0,4 5 1,8-5-1,4 5 1,-4-1-1,8 1 0,5 0 1,3-1 0,1 1-1,4-1-1,0 1 2,-1 3-1,5 1 1,0 4 0,0 8-2,0 4 2,-5 13-1,1 8 1,0 8 0,0 1-1,-1 3 1,1 0-1,-4-8 0,3-4 1,-3 0-1,0-8 0,3-4 1,1-1 0,0-3-1,4-5 0,-1-4 0,5 0 1,5 0-1,7 0 1,-4 5-1,13-1 1,12 0-2,8-4 3,17-8-2,9-8 0</inkml:trace>
    </iact:actionData>
  </iact:action>
</iact:action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B177797E-A021-4EC6-BE7F-F6198219FA7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0DDE1247-4E35-40F5-9BFD-23CAE5EB512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30638" y="0"/>
            <a:ext cx="2928937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CC7400ED-299C-4E90-BFD2-9638E0474FA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281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9" name="Rectangle 5">
            <a:extLst>
              <a:ext uri="{FF2B5EF4-FFF2-40B4-BE49-F238E27FC236}">
                <a16:creationId xmlns:a16="http://schemas.microsoft.com/office/drawing/2014/main" id="{F0737003-6698-4868-AD28-7693CDAF7C1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687888"/>
            <a:ext cx="4959350" cy="4440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52230" name="Rectangle 6">
            <a:extLst>
              <a:ext uri="{FF2B5EF4-FFF2-40B4-BE49-F238E27FC236}">
                <a16:creationId xmlns:a16="http://schemas.microsoft.com/office/drawing/2014/main" id="{93DBD85E-C30B-414B-8058-18C082FCE55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4188"/>
            <a:ext cx="2928938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2231" name="Rectangle 7">
            <a:extLst>
              <a:ext uri="{FF2B5EF4-FFF2-40B4-BE49-F238E27FC236}">
                <a16:creationId xmlns:a16="http://schemas.microsoft.com/office/drawing/2014/main" id="{E70E5F49-4AED-4F3A-A7E8-41567F43DE8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0638" y="9374188"/>
            <a:ext cx="2928937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16F65C8-BA12-4E85-9E2D-DFA801DF31C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0E32ACE7-307C-4649-BFEE-62F41E3FDC8D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90386F7B-61A9-4D9D-9176-6C5F1D95D1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>
                <a:extLst>
                  <a:ext uri="{FF2B5EF4-FFF2-40B4-BE49-F238E27FC236}">
                    <a16:creationId xmlns:a16="http://schemas.microsoft.com/office/drawing/2014/main" id="{2C89208D-53F9-4A19-BC1B-24B8D8E2D3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>
                <a:extLst>
                  <a:ext uri="{FF2B5EF4-FFF2-40B4-BE49-F238E27FC236}">
                    <a16:creationId xmlns:a16="http://schemas.microsoft.com/office/drawing/2014/main" id="{AD8168B8-C461-40EE-B356-33C928DF7A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>
              <a:extLst>
                <a:ext uri="{FF2B5EF4-FFF2-40B4-BE49-F238E27FC236}">
                  <a16:creationId xmlns:a16="http://schemas.microsoft.com/office/drawing/2014/main" id="{C3ECD0F6-7017-48C5-9D43-05101754DE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EAA83C42-13AB-4B4C-9981-FB33D396FD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B69D6E93-B0D3-40F7-B9D6-58063D74C6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 algn="ctr"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C9DC3958-B3A4-4618-B312-8FAE5C349F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34C7D6DA-9F65-40F0-95A6-7110700D7B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5B552CCF-51F8-4F44-9341-A7D9B7B808B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algn="ctr"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413A6AAB-8FCE-4390-8678-2BBAD5CCA39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D55E3D66-0E74-40F6-B1B0-0514C4EF3E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DA84D6A5-0C15-4962-BC23-F84715E7B2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A4DA7CA1-AB72-428A-87A2-CA2195B4006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468416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734D4804-4C95-47BE-B896-4E4A2D24515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57EE559D-D2FB-4D07-AFCE-9E7BC40AF85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349490E6-8168-4A0F-9DB5-41C5B2D1615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C8FCC6-5202-441D-A9E6-B92A5D71599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50700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04050" y="76200"/>
            <a:ext cx="1951038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50938" y="76200"/>
            <a:ext cx="5700712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0CD79774-6820-4065-B6FE-925A29537D4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0B79CD69-7403-4F26-86B1-8FA1DDEBCF2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E7B8EE6C-A4FE-430D-9839-198AD955BF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2B1CF4-30CC-436F-8F48-242151C579C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83251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5A842A72-1186-440A-9BC1-0E3C59EA02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CB359D4B-1B98-4AF5-9DC3-7EAE37627E7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1BAB3145-E086-4339-B9F6-1626988659E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7C2096-2101-444C-B0A9-7A5C0CC9C50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42549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4E46917D-684F-4FC1-B782-BA82CBD1208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A4D85A56-078C-4C20-9ACF-92412511F63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26F87777-22F9-4167-890D-7CBB5BADBB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6FD45C-CB4B-48E9-9C9A-D128593F569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71531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826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45088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8A60D44C-4871-4EA5-B48C-D1483BB6FA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2265C6A-29B3-412F-BFCE-68B652E0C2B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4D98C8CB-83F4-4844-9719-3ED8C383F1B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C03300-CBD4-4B1C-8558-9E315AAF58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2846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B3747D7A-55E1-4C1E-B799-E9EA289AA70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55604F87-D9CF-46BF-97F5-7F336DF8B9B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51A3B022-32E9-4E72-9F39-BFA9776381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217B63-04C8-44F5-937B-C27776B29F8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25544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>
            <a:extLst>
              <a:ext uri="{FF2B5EF4-FFF2-40B4-BE49-F238E27FC236}">
                <a16:creationId xmlns:a16="http://schemas.microsoft.com/office/drawing/2014/main" id="{5E3FDCE2-11CE-4091-A65E-E9712B3027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1C61B5EB-F099-42F5-9D8E-B91FBC5D5A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CBDDA3C8-B69B-4914-9689-9EF50257B98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2E7897-D933-4243-AAF8-9A4C7D3EFD7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76892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1D47CC1A-2635-4A61-8A6F-9E8A0E303D1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72FC594D-9083-4F8D-9ADC-B70876A0A4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31DF6FD1-1325-4C4A-B813-2EA98899BC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9F1D62-A714-4182-8149-EF6920F2580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3734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0D4527C-385F-43CD-A936-B4BBA297CBB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DAC02D5D-1AD4-41D4-A4CD-14EF2A3EFDD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E4CA7661-2283-49D0-B072-542A206396E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4829F6-11ED-4C05-8CEF-B31316F5D39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89336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D9792A94-ED47-43CC-A934-7B831DA0BB1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7BEFD6F7-465B-403B-BD58-8B345645318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67484831-4167-435E-B1CB-9C929F6772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86B8ED-6A1D-4707-A47E-4A22518CB65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2912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48A7085-6002-4EA1-B88D-2BEB520EEDC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17513" y="557213"/>
            <a:ext cx="438150" cy="474662"/>
          </a:xfrm>
          <a:prstGeom prst="rect">
            <a:avLst/>
          </a:prstGeom>
          <a:solidFill>
            <a:srgbClr val="FFCF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6641D91-2E0F-4041-96A6-AD7891C3053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00100" y="557213"/>
            <a:ext cx="328613" cy="474662"/>
          </a:xfrm>
          <a:prstGeom prst="rect">
            <a:avLst/>
          </a:prstGeom>
          <a:gradFill rotWithShape="0">
            <a:gsLst>
              <a:gs pos="0">
                <a:srgbClr val="FFCF01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405B38BE-EBE1-41D7-BC34-2F1258B87A4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541338" y="979488"/>
            <a:ext cx="422275" cy="474662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1BADE9FD-0976-4C81-9D2A-0760DAA1B68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911225" y="979488"/>
            <a:ext cx="368300" cy="4746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16D1386B-409F-4B00-83FE-34C2A3D1436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127000" y="906463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67452854-1F8E-4E05-83D4-E445E9530306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449263"/>
            <a:ext cx="31750" cy="10525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6860E6D-3C11-44ED-A073-D0F4104EE00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1239838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zh-CN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F2298ACD-5014-40CC-AB71-D25496A424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76200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D05DDDC5-0B65-4605-81B5-A6D048544B4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371600"/>
            <a:ext cx="7772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>
            <a:extLst>
              <a:ext uri="{FF2B5EF4-FFF2-40B4-BE49-F238E27FC236}">
                <a16:creationId xmlns:a16="http://schemas.microsoft.com/office/drawing/2014/main" id="{BF781AF4-5362-4C5B-952F-7A6B85AD32A7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>
            <a:extLst>
              <a:ext uri="{FF2B5EF4-FFF2-40B4-BE49-F238E27FC236}">
                <a16:creationId xmlns:a16="http://schemas.microsoft.com/office/drawing/2014/main" id="{C9413D51-E980-4A97-95AC-9F510AF035D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F74562AF-C9A4-40A7-B210-CD6EEF692DF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/>
            </a:lvl1pPr>
          </a:lstStyle>
          <a:p>
            <a:pPr>
              <a:defRPr/>
            </a:pPr>
            <a:fld id="{80E78C42-E205-4CA1-AB0E-550FFCB4DC8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SzPct val="75000"/>
        <a:buFont typeface="Wingdings" panose="05000000000000000000" pitchFamily="2" charset="2"/>
        <a:buChar char="m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9000"/>
        <a:buFont typeface="Wingdings" panose="05000000000000000000" pitchFamily="2" charset="2"/>
        <a:buChar char="q"/>
        <a:defRPr kumimoji="1" sz="2800">
          <a:solidFill>
            <a:srgbClr val="3333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Ø"/>
        <a:defRPr kumimoji="1" sz="2400">
          <a:solidFill>
            <a:srgbClr val="FF3300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microsoft.com/office/2011/relationships/inkAction" Target="../ink/inkAction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microsoft.com/office/2011/relationships/inkAction" Target="../ink/inkAction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microsoft.com/office/2011/relationships/inkAction" Target="../ink/inkAction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11/relationships/inkAction" Target="../ink/inkAction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microsoft.com/office/2011/relationships/inkAction" Target="../ink/inkAction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microsoft.com/office/2011/relationships/inkAction" Target="../ink/inkAction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EC76DC78-AD5A-438F-8595-006E9A3208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7.5  </a:t>
            </a:r>
            <a:r>
              <a:rPr lang="zh-CN" altLang="en-US"/>
              <a:t>参数传递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174CBF4E-A355-47CD-BE69-828365CB96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zh-CN"/>
              <a:t>7.5.1  </a:t>
            </a:r>
            <a:r>
              <a:rPr lang="zh-CN" altLang="en-US"/>
              <a:t>传值方式，</a:t>
            </a:r>
            <a:r>
              <a:rPr lang="en-US" altLang="zh-CN">
                <a:solidFill>
                  <a:srgbClr val="FF3300"/>
                </a:solidFill>
              </a:rPr>
              <a:t>call-by-value</a:t>
            </a:r>
          </a:p>
          <a:p>
            <a:pPr lvl="1" eaLnBrk="1" hangingPunct="1"/>
            <a:r>
              <a:rPr lang="zh-CN" altLang="en-US"/>
              <a:t>形参与局部名字同样处理</a:t>
            </a:r>
            <a:r>
              <a:rPr lang="zh-CN" altLang="en-US">
                <a:sym typeface="Wingdings" panose="05000000000000000000" pitchFamily="2" charset="2"/>
              </a:rPr>
              <a:t>存储位置在被调用函数的活动记录中</a:t>
            </a: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调用函数计算实参值，将其右值放置到形参的存储位置</a:t>
            </a: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对形参的操作不会影响实参的值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9BD4621-69CB-42B2-B4C3-7699EAD605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233"/>
    </mc:Choice>
    <mc:Fallback>
      <p:transition spd="slow" advTm="70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34AD26BA-5F90-4FF0-9A5F-9373AB1EFE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7.8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2E785F98-5375-4CAE-BD23-E1130F78C6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…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swap(i, a[i]);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…</a:t>
            </a:r>
          </a:p>
          <a:p>
            <a:pPr eaLnBrk="1" hangingPunct="1"/>
            <a:r>
              <a:rPr lang="zh-CN" altLang="en-US" sz="2800"/>
              <a:t>在传名方式下，实际上相当于如下代码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…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temp := i;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i := a[i];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a[i] := temp;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…</a:t>
            </a:r>
          </a:p>
        </p:txBody>
      </p:sp>
      <p:sp>
        <p:nvSpPr>
          <p:cNvPr id="32772" name="Text Box 4">
            <a:extLst>
              <a:ext uri="{FF2B5EF4-FFF2-40B4-BE49-F238E27FC236}">
                <a16:creationId xmlns:a16="http://schemas.microsoft.com/office/drawing/2014/main" id="{8CC304AB-4F04-4AAD-BBB9-134191198262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3733800" y="3048000"/>
            <a:ext cx="5486400" cy="240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1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rgbClr val="FF3300"/>
                </a:solidFill>
                <a:latin typeface="Tahoma" panose="020B0604030504040204" pitchFamily="34" charset="0"/>
              </a:rPr>
              <a:t>结果与传值、传地址均不相同！</a:t>
            </a:r>
          </a:p>
          <a:p>
            <a:pPr eaLnBrk="1" hangingPunct="1">
              <a:spcBef>
                <a:spcPct val="1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</a:rPr>
              <a:t>设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I</a:t>
            </a:r>
            <a:r>
              <a:rPr lang="en-US" altLang="zh-CN" sz="2000" baseline="-25000">
                <a:solidFill>
                  <a:schemeClr val="folHlink"/>
                </a:solidFill>
                <a:latin typeface="Tahoma" panose="020B0604030504040204" pitchFamily="34" charset="0"/>
              </a:rPr>
              <a:t>0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=1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</a:rPr>
              <a:t>，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a[1]=0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</a:rPr>
              <a:t>，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I</a:t>
            </a:r>
            <a:r>
              <a:rPr lang="en-US" altLang="zh-CN" sz="2000" baseline="-25000">
                <a:solidFill>
                  <a:schemeClr val="folHlink"/>
                </a:solidFill>
                <a:latin typeface="Tahoma" panose="020B0604030504040204" pitchFamily="34" charset="0"/>
              </a:rPr>
              <a:t>0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temp1temp</a:t>
            </a:r>
          </a:p>
          <a:p>
            <a:pPr eaLnBrk="1" hangingPunct="1"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a[I</a:t>
            </a:r>
            <a:r>
              <a:rPr lang="en-US" altLang="zh-CN" sz="2000" baseline="-25000">
                <a:solidFill>
                  <a:schemeClr val="folHlink"/>
                </a:solidFill>
                <a:latin typeface="Tahoma" panose="020B0604030504040204" pitchFamily="34" charset="0"/>
              </a:rPr>
              <a:t>0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]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i——0i</a:t>
            </a:r>
          </a:p>
          <a:p>
            <a:pPr eaLnBrk="1" hangingPunct="1">
              <a:spcBef>
                <a:spcPct val="10000"/>
              </a:spcBef>
              <a:buClrTx/>
              <a:buSzTx/>
              <a:buFontTx/>
              <a:buNone/>
            </a:pP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I</a:t>
            </a:r>
            <a:r>
              <a:rPr lang="en-US" altLang="zh-CN" sz="2000" baseline="-25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0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a[a[I</a:t>
            </a:r>
            <a:r>
              <a:rPr lang="en-US" altLang="zh-CN" sz="2000" baseline="-25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0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]]——1a[0]</a:t>
            </a:r>
          </a:p>
          <a:p>
            <a:pPr eaLnBrk="1" hangingPunct="1">
              <a:spcBef>
                <a:spcPct val="1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而期望的是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I</a:t>
            </a:r>
            <a:r>
              <a:rPr lang="en-US" altLang="zh-CN" sz="2000" baseline="-25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0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a[I</a:t>
            </a:r>
            <a:r>
              <a:rPr lang="en-US" altLang="zh-CN" sz="2000" baseline="-25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0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]——1a[1]</a:t>
            </a:r>
          </a:p>
          <a:p>
            <a:pPr eaLnBrk="1" hangingPunct="1">
              <a:spcBef>
                <a:spcPct val="1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原因：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x:=temp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，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x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的地址此时才计算，</a:t>
            </a:r>
          </a:p>
          <a:p>
            <a:pPr eaLnBrk="1" hangingPunct="1">
              <a:spcBef>
                <a:spcPct val="1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而传地址方式确定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x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地址的位置</a:t>
            </a:r>
          </a:p>
        </p:txBody>
      </p:sp>
      <p:sp>
        <p:nvSpPr>
          <p:cNvPr id="32773" name="Line 5">
            <a:extLst>
              <a:ext uri="{FF2B5EF4-FFF2-40B4-BE49-F238E27FC236}">
                <a16:creationId xmlns:a16="http://schemas.microsoft.com/office/drawing/2014/main" id="{D2332D6F-684E-4714-82BC-6F523EF5503E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2209800" y="3581400"/>
            <a:ext cx="1524000" cy="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774" name="Line 6">
            <a:extLst>
              <a:ext uri="{FF2B5EF4-FFF2-40B4-BE49-F238E27FC236}">
                <a16:creationId xmlns:a16="http://schemas.microsoft.com/office/drawing/2014/main" id="{0E5A0773-3113-42EF-9383-58351C4FE8FE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2133600" y="3962400"/>
            <a:ext cx="1600200" cy="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775" name="Line 7">
            <a:extLst>
              <a:ext uri="{FF2B5EF4-FFF2-40B4-BE49-F238E27FC236}">
                <a16:creationId xmlns:a16="http://schemas.microsoft.com/office/drawing/2014/main" id="{B7CC0139-2C1A-41DC-BCC3-D389BC7F938F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2590800" y="4343400"/>
            <a:ext cx="1143000" cy="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776" name="Line 8">
            <a:extLst>
              <a:ext uri="{FF2B5EF4-FFF2-40B4-BE49-F238E27FC236}">
                <a16:creationId xmlns:a16="http://schemas.microsoft.com/office/drawing/2014/main" id="{4153E742-C419-4B14-97AE-12E24DC077EB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2590800" y="4419600"/>
            <a:ext cx="1219200" cy="4572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777" name="Freeform 9">
            <a:extLst>
              <a:ext uri="{FF2B5EF4-FFF2-40B4-BE49-F238E27FC236}">
                <a16:creationId xmlns:a16="http://schemas.microsoft.com/office/drawing/2014/main" id="{E6555240-9501-4BDC-87DE-D002043F1640}"/>
              </a:ext>
            </a:extLst>
          </p:cNvPr>
          <p:cNvSpPr>
            <a:spLocks/>
          </p:cNvSpPr>
          <p:nvPr/>
        </p:nvSpPr>
        <p:spPr bwMode="ltGray">
          <a:xfrm>
            <a:off x="261938" y="3160713"/>
            <a:ext cx="7475537" cy="2466975"/>
          </a:xfrm>
          <a:custGeom>
            <a:avLst/>
            <a:gdLst>
              <a:gd name="T0" fmla="*/ 2147483646 w 4709"/>
              <a:gd name="T1" fmla="*/ 2147483646 h 1554"/>
              <a:gd name="T2" fmla="*/ 2147483646 w 4709"/>
              <a:gd name="T3" fmla="*/ 2147483646 h 1554"/>
              <a:gd name="T4" fmla="*/ 2147483646 w 4709"/>
              <a:gd name="T5" fmla="*/ 2147483646 h 1554"/>
              <a:gd name="T6" fmla="*/ 2147483646 w 4709"/>
              <a:gd name="T7" fmla="*/ 2147483646 h 1554"/>
              <a:gd name="T8" fmla="*/ 2147483646 w 4709"/>
              <a:gd name="T9" fmla="*/ 2147483646 h 1554"/>
              <a:gd name="T10" fmla="*/ 2147483646 w 4709"/>
              <a:gd name="T11" fmla="*/ 2147483646 h 155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4709"/>
              <a:gd name="T19" fmla="*/ 0 h 1554"/>
              <a:gd name="T20" fmla="*/ 4709 w 4709"/>
              <a:gd name="T21" fmla="*/ 1554 h 155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4709" h="1554">
                <a:moveTo>
                  <a:pt x="4470" y="1350"/>
                </a:moveTo>
                <a:cubicBezTo>
                  <a:pt x="4460" y="1378"/>
                  <a:pt x="4709" y="1497"/>
                  <a:pt x="4408" y="1518"/>
                </a:cubicBezTo>
                <a:cubicBezTo>
                  <a:pt x="4107" y="1539"/>
                  <a:pt x="3328" y="1554"/>
                  <a:pt x="2662" y="1474"/>
                </a:cubicBezTo>
                <a:cubicBezTo>
                  <a:pt x="1996" y="1394"/>
                  <a:pt x="822" y="1261"/>
                  <a:pt x="411" y="1040"/>
                </a:cubicBezTo>
                <a:cubicBezTo>
                  <a:pt x="0" y="819"/>
                  <a:pt x="158" y="290"/>
                  <a:pt x="198" y="145"/>
                </a:cubicBezTo>
                <a:cubicBezTo>
                  <a:pt x="238" y="0"/>
                  <a:pt x="556" y="166"/>
                  <a:pt x="650" y="171"/>
                </a:cubicBezTo>
              </a:path>
            </a:pathLst>
          </a:custGeom>
          <a:noFill/>
          <a:ln w="25400" cap="flat" cmpd="sng">
            <a:solidFill>
              <a:srgbClr val="FF3300"/>
            </a:solidFill>
            <a:prstDash val="solid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AA116C4-8201-4C0A-A7DA-BFC9B3FCCAC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82920" y="-68760"/>
              <a:ext cx="7429680" cy="46285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AA116C4-8201-4C0A-A7DA-BFC9B3FCCA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3560" y="-78120"/>
                <a:ext cx="7448400" cy="4647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ED1F8AC-36FF-4A1D-9FDF-2AC713C95F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795"/>
    </mc:Choice>
    <mc:Fallback>
      <p:transition spd="slow" advTm="118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69880AF-8683-4B42-9C81-5D36468868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7.9  </a:t>
            </a:r>
            <a:r>
              <a:rPr lang="zh-CN" altLang="en-US"/>
              <a:t>内联函数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7F1E481F-F81D-4FEF-B30D-22426054AB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x := f(A) + f(B);	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>
                <a:sym typeface="Wingdings" panose="05000000000000000000" pitchFamily="2" charset="2"/>
              </a:rPr>
              <a:t>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t</a:t>
            </a:r>
            <a:r>
              <a:rPr lang="en-US" altLang="zh-CN" baseline="-25000"/>
              <a:t>1 </a:t>
            </a:r>
            <a:r>
              <a:rPr lang="en-US" altLang="zh-CN"/>
              <a:t>:= A;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t</a:t>
            </a:r>
            <a:r>
              <a:rPr lang="en-US" altLang="zh-CN" baseline="-25000"/>
              <a:t>2 </a:t>
            </a:r>
            <a:r>
              <a:rPr lang="en-US" altLang="zh-CN"/>
              <a:t>:= B;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t</a:t>
            </a:r>
            <a:r>
              <a:rPr lang="en-US" altLang="zh-CN" baseline="-25000"/>
              <a:t>3 </a:t>
            </a:r>
            <a:r>
              <a:rPr lang="en-US" altLang="zh-CN"/>
              <a:t>:= f(t</a:t>
            </a:r>
            <a:r>
              <a:rPr lang="en-US" altLang="zh-CN" baseline="-25000"/>
              <a:t>1</a:t>
            </a:r>
            <a:r>
              <a:rPr lang="en-US" altLang="zh-CN"/>
              <a:t>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t</a:t>
            </a:r>
            <a:r>
              <a:rPr lang="en-US" altLang="zh-CN" baseline="-25000"/>
              <a:t>4 </a:t>
            </a:r>
            <a:r>
              <a:rPr lang="en-US" altLang="zh-CN"/>
              <a:t>:= f(t</a:t>
            </a:r>
            <a:r>
              <a:rPr lang="en-US" altLang="zh-CN" baseline="-25000"/>
              <a:t>2</a:t>
            </a:r>
            <a:r>
              <a:rPr lang="en-US" altLang="zh-CN"/>
              <a:t>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/>
              <a:t>x := t</a:t>
            </a:r>
            <a:r>
              <a:rPr lang="en-US" altLang="zh-CN" baseline="-25000"/>
              <a:t>3</a:t>
            </a:r>
            <a:r>
              <a:rPr lang="en-US" altLang="zh-CN"/>
              <a:t> + t</a:t>
            </a:r>
            <a:r>
              <a:rPr lang="en-US" altLang="zh-CN" baseline="-25000"/>
              <a:t>4</a:t>
            </a:r>
            <a:r>
              <a:rPr lang="en-US" altLang="zh-CN"/>
              <a:t>;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5C4DB1C-2CD8-427A-AF4F-4A0F45F6FB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47"/>
    </mc:Choice>
    <mc:Fallback>
      <p:transition spd="slow" advTm="36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E314125E-89A7-440E-87A2-4F10390962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7.6 </a:t>
            </a:r>
            <a:r>
              <a:rPr lang="zh-CN" altLang="en-US"/>
              <a:t>符号表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C108D9D4-8393-49B4-8B85-05674DDB1D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257800"/>
          </a:xfrm>
        </p:spPr>
        <p:txBody>
          <a:bodyPr/>
          <a:lstStyle/>
          <a:p>
            <a:pPr eaLnBrk="1" hangingPunct="1"/>
            <a:r>
              <a:rPr lang="zh-CN" altLang="en-US" sz="2800"/>
              <a:t>保存作用域和绑定信息</a:t>
            </a:r>
          </a:p>
          <a:p>
            <a:pPr eaLnBrk="1" hangingPunct="1"/>
            <a:r>
              <a:rPr lang="zh-CN" altLang="en-US" sz="2800"/>
              <a:t>基本操作</a:t>
            </a:r>
          </a:p>
          <a:p>
            <a:pPr lvl="1" eaLnBrk="1" hangingPunct="1"/>
            <a:r>
              <a:rPr lang="zh-CN" altLang="en-US" sz="2400"/>
              <a:t>添加新标识符</a:t>
            </a:r>
            <a:r>
              <a:rPr lang="en-US" altLang="zh-CN" sz="2400"/>
              <a:t>——insert</a:t>
            </a:r>
          </a:p>
          <a:p>
            <a:pPr lvl="1" eaLnBrk="1" hangingPunct="1"/>
            <a:r>
              <a:rPr lang="zh-CN" altLang="en-US" sz="2400"/>
              <a:t>查找标识符</a:t>
            </a:r>
            <a:r>
              <a:rPr lang="en-US" altLang="zh-CN" sz="2400"/>
              <a:t>——lookup</a:t>
            </a:r>
          </a:p>
          <a:p>
            <a:pPr eaLnBrk="1" hangingPunct="1"/>
            <a:r>
              <a:rPr lang="zh-CN" altLang="en-US" sz="2800"/>
              <a:t>符号表表项</a:t>
            </a:r>
            <a:r>
              <a:rPr lang="en-US" altLang="zh-CN" sz="2800"/>
              <a:t>——</a:t>
            </a:r>
            <a:r>
              <a:rPr lang="zh-CN" altLang="en-US" sz="2800"/>
              <a:t>记录</a:t>
            </a:r>
          </a:p>
          <a:p>
            <a:pPr lvl="1" eaLnBrk="1" hangingPunct="1"/>
            <a:r>
              <a:rPr lang="zh-CN" altLang="en-US" sz="2400"/>
              <a:t>一致性</a:t>
            </a:r>
          </a:p>
          <a:p>
            <a:pPr lvl="1" eaLnBrk="1" hangingPunct="1"/>
            <a:r>
              <a:rPr lang="zh-CN" altLang="en-US" sz="2400"/>
              <a:t>某些信息保存在外部，用指针指向</a:t>
            </a:r>
          </a:p>
          <a:p>
            <a:pPr lvl="1" eaLnBrk="1" hangingPunct="1"/>
            <a:r>
              <a:rPr lang="zh-CN" altLang="en-US" sz="2400"/>
              <a:t>两个主要组成部分</a:t>
            </a:r>
          </a:p>
          <a:p>
            <a:pPr lvl="2" eaLnBrk="1" hangingPunct="1"/>
            <a:r>
              <a:rPr lang="zh-CN" altLang="en-US" sz="2000"/>
              <a:t>名字：定长字符串；统一保存，指针指向</a:t>
            </a:r>
          </a:p>
          <a:p>
            <a:pPr lvl="2" eaLnBrk="1" hangingPunct="1"/>
            <a:r>
              <a:rPr lang="zh-CN" altLang="en-US" sz="2000"/>
              <a:t>属性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2264738-2D5B-4E6A-A094-4C8A3E59ECC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60440" y="1721520"/>
              <a:ext cx="2885400" cy="1545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2264738-2D5B-4E6A-A094-4C8A3E59ECC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51080" y="1712160"/>
                <a:ext cx="2904120" cy="15645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E124406D-29E7-415B-A57A-200D08FC1A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25"/>
    </mc:Choice>
    <mc:Fallback>
      <p:transition spd="slow" advTm="35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7F1A725C-C7F5-4F7A-B447-B3500BF57D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实现方式一：线性表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0ABAD95B-12D1-4DA7-A18E-15F22E9E73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105400"/>
          </a:xfrm>
        </p:spPr>
        <p:txBody>
          <a:bodyPr/>
          <a:lstStyle/>
          <a:p>
            <a:pPr eaLnBrk="1" hangingPunct="1"/>
            <a:r>
              <a:rPr lang="zh-CN" altLang="en-US" sz="2800"/>
              <a:t>数组方式</a:t>
            </a:r>
          </a:p>
          <a:p>
            <a:pPr lvl="1" eaLnBrk="1" hangingPunct="1"/>
            <a:r>
              <a:rPr lang="zh-CN" altLang="en-US" sz="2400"/>
              <a:t>固定大小，可能浪费，也可能不足</a:t>
            </a:r>
          </a:p>
          <a:p>
            <a:pPr eaLnBrk="1" hangingPunct="1"/>
            <a:r>
              <a:rPr lang="zh-CN" altLang="en-US" sz="2800"/>
              <a:t>链表方式</a:t>
            </a:r>
          </a:p>
          <a:p>
            <a:pPr lvl="1" eaLnBrk="1" hangingPunct="1"/>
            <a:r>
              <a:rPr lang="zh-CN" altLang="en-US" sz="2400"/>
              <a:t>动态内存分配，根据输入大小确定</a:t>
            </a:r>
          </a:p>
          <a:p>
            <a:pPr eaLnBrk="1" hangingPunct="1"/>
            <a:r>
              <a:rPr lang="zh-CN" altLang="en-US" sz="2800"/>
              <a:t>时间复杂度</a:t>
            </a:r>
          </a:p>
          <a:p>
            <a:pPr lvl="1" eaLnBrk="1" hangingPunct="1"/>
            <a:r>
              <a:rPr lang="zh-CN" altLang="en-US" sz="2400"/>
              <a:t>查找操作：与表大小线性关系</a:t>
            </a:r>
          </a:p>
          <a:p>
            <a:pPr lvl="1" eaLnBrk="1" hangingPunct="1"/>
            <a:r>
              <a:rPr lang="zh-CN" altLang="en-US" sz="2400"/>
              <a:t>插入操作</a:t>
            </a:r>
          </a:p>
          <a:p>
            <a:pPr lvl="2" eaLnBrk="1" hangingPunct="1"/>
            <a:r>
              <a:rPr lang="zh-CN" altLang="en-US" sz="2000"/>
              <a:t>一个名字允许多个表项（不检查）：常数时间</a:t>
            </a:r>
          </a:p>
          <a:p>
            <a:pPr lvl="2" eaLnBrk="1" hangingPunct="1"/>
            <a:r>
              <a:rPr lang="zh-CN" altLang="en-US" sz="2000"/>
              <a:t>检查重复表项：线性</a:t>
            </a:r>
          </a:p>
          <a:p>
            <a:pPr lvl="1" eaLnBrk="1" hangingPunct="1"/>
            <a:r>
              <a:rPr lang="en-US" altLang="zh-CN" sz="2400"/>
              <a:t>n</a:t>
            </a:r>
            <a:r>
              <a:rPr lang="zh-CN" altLang="en-US" sz="2400"/>
              <a:t>次插入，</a:t>
            </a:r>
            <a:r>
              <a:rPr lang="en-US" altLang="zh-CN" sz="2400"/>
              <a:t>e</a:t>
            </a:r>
            <a:r>
              <a:rPr lang="zh-CN" altLang="en-US" sz="2400"/>
              <a:t>次查找：</a:t>
            </a:r>
            <a:r>
              <a:rPr lang="en-US" altLang="zh-CN" sz="2400"/>
              <a:t>cn(n+e)</a:t>
            </a:r>
            <a:r>
              <a:rPr lang="zh-CN" altLang="en-US" sz="2400"/>
              <a:t>，</a:t>
            </a:r>
            <a:r>
              <a:rPr lang="en-US" altLang="zh-CN" sz="2400"/>
              <a:t>O(n</a:t>
            </a:r>
            <a:r>
              <a:rPr lang="en-US" altLang="zh-CN" sz="2400" baseline="30000"/>
              <a:t>2</a:t>
            </a:r>
            <a:r>
              <a:rPr lang="en-US" altLang="zh-CN" sz="2400"/>
              <a:t>)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BB27CC4-C128-4809-97A5-CE140A8F9C2F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293520" y="4980960"/>
              <a:ext cx="1002960" cy="90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BB27CC4-C128-4809-97A5-CE140A8F9C2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84160" y="4971600"/>
                <a:ext cx="1021680" cy="108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0305902-046D-477F-B636-A1A4B8560D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76"/>
    </mc:Choice>
    <mc:Fallback>
      <p:transition spd="slow" advTm="55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45CED106-3150-462E-B75A-2729DCDE27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实现方式二：</a:t>
            </a:r>
            <a:r>
              <a:rPr lang="en-US" altLang="zh-CN"/>
              <a:t>hash</a:t>
            </a:r>
            <a:r>
              <a:rPr lang="zh-CN" altLang="en-US"/>
              <a:t>表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339ED51F-7BF0-41F4-8550-3B0F8C1E63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开地址法：“链表数组”</a:t>
            </a:r>
          </a:p>
          <a:p>
            <a:pPr lvl="1" eaLnBrk="1" hangingPunct="1"/>
            <a:r>
              <a:rPr lang="zh-CN" altLang="en-US"/>
              <a:t>长度</a:t>
            </a:r>
            <a:r>
              <a:rPr lang="en-US" altLang="zh-CN"/>
              <a:t>m</a:t>
            </a:r>
            <a:r>
              <a:rPr lang="zh-CN" altLang="en-US"/>
              <a:t>的数组，每个元素为指向一个符号表项链表的指针</a:t>
            </a:r>
          </a:p>
          <a:p>
            <a:pPr lvl="1" eaLnBrk="1" hangingPunct="1"/>
            <a:r>
              <a:rPr lang="en-US" altLang="zh-CN"/>
              <a:t>hash</a:t>
            </a:r>
            <a:r>
              <a:rPr lang="zh-CN" altLang="en-US"/>
              <a:t>函数：</a:t>
            </a:r>
            <a:r>
              <a:rPr lang="en-US" altLang="zh-CN"/>
              <a:t>H(</a:t>
            </a:r>
            <a:r>
              <a:rPr lang="zh-CN" altLang="en-US"/>
              <a:t>名字</a:t>
            </a:r>
            <a:r>
              <a:rPr lang="en-US" altLang="zh-CN"/>
              <a:t>)</a:t>
            </a:r>
            <a:r>
              <a:rPr lang="en-US" altLang="zh-CN">
                <a:sym typeface="Wingdings" panose="05000000000000000000" pitchFamily="2" charset="2"/>
              </a:rPr>
              <a:t>{0, 1, …, m-1}</a:t>
            </a:r>
          </a:p>
          <a:p>
            <a:pPr lvl="1" eaLnBrk="1" hangingPunct="1"/>
            <a:r>
              <a:rPr lang="en-US" altLang="zh-CN">
                <a:sym typeface="Wingdings" panose="05000000000000000000" pitchFamily="2" charset="2"/>
              </a:rPr>
              <a:t>H(</a:t>
            </a:r>
            <a:r>
              <a:rPr lang="zh-CN" altLang="en-US">
                <a:sym typeface="Wingdings" panose="05000000000000000000" pitchFamily="2" charset="2"/>
              </a:rPr>
              <a:t>名字</a:t>
            </a:r>
            <a:r>
              <a:rPr lang="en-US" altLang="zh-CN">
                <a:sym typeface="Wingdings" panose="05000000000000000000" pitchFamily="2" charset="2"/>
              </a:rPr>
              <a:t>)=i</a:t>
            </a:r>
            <a:r>
              <a:rPr lang="zh-CN" altLang="en-US">
                <a:sym typeface="Wingdings" panose="05000000000000000000" pitchFamily="2" charset="2"/>
              </a:rPr>
              <a:t>名字存入第</a:t>
            </a:r>
            <a:r>
              <a:rPr lang="en-US" altLang="zh-CN">
                <a:sym typeface="Wingdings" panose="05000000000000000000" pitchFamily="2" charset="2"/>
              </a:rPr>
              <a:t>i</a:t>
            </a:r>
            <a:r>
              <a:rPr lang="zh-CN" altLang="en-US">
                <a:sym typeface="Wingdings" panose="05000000000000000000" pitchFamily="2" charset="2"/>
              </a:rPr>
              <a:t>个链表</a:t>
            </a:r>
          </a:p>
          <a:p>
            <a:pPr lvl="1" eaLnBrk="1" hangingPunct="1"/>
            <a:r>
              <a:rPr lang="zh-CN" altLang="en-US">
                <a:sym typeface="Wingdings" panose="05000000000000000000" pitchFamily="2" charset="2"/>
              </a:rPr>
              <a:t>若</a:t>
            </a:r>
            <a:r>
              <a:rPr lang="en-US" altLang="zh-CN">
                <a:sym typeface="Wingdings" panose="05000000000000000000" pitchFamily="2" charset="2"/>
              </a:rPr>
              <a:t>hash</a:t>
            </a:r>
            <a:r>
              <a:rPr lang="zh-CN" altLang="en-US">
                <a:sym typeface="Wingdings" panose="05000000000000000000" pitchFamily="2" charset="2"/>
              </a:rPr>
              <a:t>函数设计良好，每个链表长度</a:t>
            </a:r>
            <a:r>
              <a:rPr lang="en-US" altLang="zh-CN">
                <a:sym typeface="Wingdings" panose="05000000000000000000" pitchFamily="2" charset="2"/>
              </a:rPr>
              <a:t>n/m</a:t>
            </a:r>
          </a:p>
          <a:p>
            <a:pPr lvl="1" eaLnBrk="1" hangingPunct="1"/>
            <a:r>
              <a:rPr lang="en-US" altLang="zh-CN"/>
              <a:t>n</a:t>
            </a:r>
            <a:r>
              <a:rPr lang="zh-CN" altLang="en-US"/>
              <a:t>次插入，</a:t>
            </a:r>
            <a:r>
              <a:rPr lang="en-US" altLang="zh-CN"/>
              <a:t>e</a:t>
            </a:r>
            <a:r>
              <a:rPr lang="zh-CN" altLang="en-US"/>
              <a:t>次查找：</a:t>
            </a:r>
            <a:r>
              <a:rPr lang="en-US" altLang="zh-CN"/>
              <a:t>cn(n+e)/m</a:t>
            </a:r>
          </a:p>
          <a:p>
            <a:pPr lvl="1" eaLnBrk="1" hangingPunct="1"/>
            <a:r>
              <a:rPr lang="en-US" altLang="zh-CN"/>
              <a:t>hash</a:t>
            </a:r>
            <a:r>
              <a:rPr lang="zh-CN" altLang="en-US"/>
              <a:t>函数的计算应该很高效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64390BC-A1EE-4472-A212-3C0901CCC3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08"/>
    </mc:Choice>
    <mc:Fallback>
      <p:transition spd="slow" advTm="14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56166E7-FB2A-4968-8100-FEB8E08F17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hash</a:t>
            </a:r>
            <a:r>
              <a:rPr lang="zh-CN" altLang="en-US"/>
              <a:t>函数的选择</a:t>
            </a: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1BD76115-61BD-4054-BA29-695BE18BC9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原则</a:t>
            </a:r>
          </a:p>
          <a:p>
            <a:pPr lvl="1" eaLnBrk="1" hangingPunct="1"/>
            <a:r>
              <a:rPr lang="zh-CN" altLang="en-US" sz="2400"/>
              <a:t>计算简单</a:t>
            </a:r>
          </a:p>
          <a:p>
            <a:pPr lvl="1" eaLnBrk="1" hangingPunct="1"/>
            <a:r>
              <a:rPr lang="zh-CN" altLang="en-US" sz="2400"/>
              <a:t>使表项均匀分布</a:t>
            </a:r>
          </a:p>
          <a:p>
            <a:pPr eaLnBrk="1" hangingPunct="1"/>
            <a:r>
              <a:rPr lang="zh-CN" altLang="en-US" sz="2800"/>
              <a:t>常用算法</a:t>
            </a:r>
          </a:p>
          <a:p>
            <a:pPr lvl="1" eaLnBrk="1" hangingPunct="1"/>
            <a:r>
              <a:rPr lang="zh-CN" altLang="en-US" sz="2400"/>
              <a:t>字符</a:t>
            </a:r>
            <a:r>
              <a:rPr lang="zh-CN" altLang="en-US" sz="2400">
                <a:sym typeface="Wingdings" panose="05000000000000000000" pitchFamily="2" charset="2"/>
              </a:rPr>
              <a:t>整数名字整数序列</a:t>
            </a:r>
            <a:r>
              <a:rPr lang="en-US" altLang="zh-CN" sz="2400">
                <a:sym typeface="Wingdings" panose="05000000000000000000" pitchFamily="2" charset="2"/>
              </a:rPr>
              <a:t>c</a:t>
            </a:r>
            <a:r>
              <a:rPr lang="en-US" altLang="zh-CN" sz="2400" baseline="-25000">
                <a:sym typeface="Wingdings" panose="05000000000000000000" pitchFamily="2" charset="2"/>
              </a:rPr>
              <a:t>1</a:t>
            </a:r>
            <a:r>
              <a:rPr lang="en-US" altLang="zh-CN" sz="2400">
                <a:sym typeface="Wingdings" panose="05000000000000000000" pitchFamily="2" charset="2"/>
              </a:rPr>
              <a:t>, …, c</a:t>
            </a:r>
            <a:r>
              <a:rPr lang="en-US" altLang="zh-CN" sz="2400" baseline="-25000">
                <a:sym typeface="Wingdings" panose="05000000000000000000" pitchFamily="2" charset="2"/>
              </a:rPr>
              <a:t>k</a:t>
            </a:r>
            <a:endParaRPr lang="en-US" altLang="zh-CN" sz="2400">
              <a:sym typeface="Wingdings" panose="05000000000000000000" pitchFamily="2" charset="2"/>
            </a:endParaRP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对整数序列进行数学运算单一整数结果</a:t>
            </a:r>
          </a:p>
          <a:p>
            <a:pPr lvl="1" eaLnBrk="1" hangingPunct="1"/>
            <a:r>
              <a:rPr lang="zh-CN" altLang="en-US" sz="2400">
                <a:sym typeface="Wingdings" panose="05000000000000000000" pitchFamily="2" charset="2"/>
              </a:rPr>
              <a:t>对</a:t>
            </a:r>
            <a:r>
              <a:rPr lang="en-US" altLang="zh-CN" sz="2400">
                <a:sym typeface="Wingdings" panose="05000000000000000000" pitchFamily="2" charset="2"/>
              </a:rPr>
              <a:t>m</a:t>
            </a:r>
            <a:r>
              <a:rPr lang="zh-CN" altLang="en-US" sz="2400">
                <a:sym typeface="Wingdings" panose="05000000000000000000" pitchFamily="2" charset="2"/>
              </a:rPr>
              <a:t>取模</a:t>
            </a:r>
          </a:p>
          <a:p>
            <a:pPr eaLnBrk="1" hangingPunct="1"/>
            <a:r>
              <a:rPr lang="zh-CN" altLang="en-US" sz="2800"/>
              <a:t>如：</a:t>
            </a:r>
            <a:r>
              <a:rPr lang="en-US" altLang="zh-CN" sz="2800"/>
              <a:t>h</a:t>
            </a:r>
            <a:r>
              <a:rPr lang="en-US" altLang="zh-CN" sz="2800" baseline="-25000"/>
              <a:t>0</a:t>
            </a:r>
            <a:r>
              <a:rPr lang="en-US" altLang="zh-CN" sz="2800"/>
              <a:t>=0</a:t>
            </a:r>
            <a:r>
              <a:rPr lang="zh-CN" altLang="en-US" sz="2800"/>
              <a:t>，</a:t>
            </a:r>
            <a:r>
              <a:rPr lang="en-US" altLang="zh-CN" sz="2800"/>
              <a:t>h</a:t>
            </a:r>
            <a:r>
              <a:rPr lang="en-US" altLang="zh-CN" sz="2800" baseline="-25000"/>
              <a:t>i</a:t>
            </a:r>
            <a:r>
              <a:rPr lang="en-US" altLang="zh-CN" sz="2800"/>
              <a:t>=65599*h</a:t>
            </a:r>
            <a:r>
              <a:rPr lang="en-US" altLang="zh-CN" sz="2800" baseline="-25000"/>
              <a:t>i-1</a:t>
            </a:r>
            <a:r>
              <a:rPr lang="en-US" altLang="zh-CN" sz="2800"/>
              <a:t>+c</a:t>
            </a:r>
            <a:r>
              <a:rPr lang="en-US" altLang="zh-CN" sz="2800" baseline="-25000"/>
              <a:t>i</a:t>
            </a:r>
            <a:r>
              <a:rPr lang="zh-CN" altLang="en-US" sz="2800"/>
              <a:t>，</a:t>
            </a:r>
            <a:r>
              <a:rPr lang="en-US" altLang="zh-CN" sz="2800"/>
              <a:t>H=h</a:t>
            </a:r>
            <a:r>
              <a:rPr lang="en-US" altLang="zh-CN" sz="2800" baseline="-25000"/>
              <a:t>k</a:t>
            </a:r>
            <a:r>
              <a:rPr lang="en-US" altLang="zh-CN" sz="2800"/>
              <a:t>%m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1DBB5DC-9239-411D-9C85-74A1E444736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292560" y="4495320"/>
              <a:ext cx="4389480" cy="838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1DBB5DC-9239-411D-9C85-74A1E444736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83200" y="4485960"/>
                <a:ext cx="4408200" cy="856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864686E-CD1F-4CA5-BE2D-C9B53E8A90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16"/>
    </mc:Choice>
    <mc:Fallback>
      <p:transition spd="slow" advTm="43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71730A01-08C3-44B1-84FF-B97364C2B5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作用域的处理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769E7691-0253-4539-ACB0-D68E776F7D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800"/>
              <a:t>每个作用域一个符号表</a:t>
            </a:r>
          </a:p>
          <a:p>
            <a:pPr lvl="1" eaLnBrk="1" hangingPunct="1"/>
            <a:r>
              <a:rPr lang="zh-CN" altLang="en-US" sz="2400"/>
              <a:t>对应活动记录，附着于语法树结点</a:t>
            </a:r>
          </a:p>
          <a:p>
            <a:pPr eaLnBrk="1" hangingPunct="1"/>
            <a:r>
              <a:rPr lang="zh-CN" altLang="en-US" sz="2800"/>
              <a:t>处理作用域</a:t>
            </a:r>
            <a:r>
              <a:rPr lang="en-US" altLang="zh-CN" sz="2800"/>
              <a:t>——</a:t>
            </a:r>
            <a:r>
              <a:rPr lang="zh-CN" altLang="en-US" sz="2800"/>
              <a:t>为过程、块编号</a:t>
            </a:r>
          </a:p>
          <a:p>
            <a:pPr lvl="1" eaLnBrk="1" hangingPunct="1"/>
            <a:r>
              <a:rPr lang="zh-CN" altLang="en-US" sz="2400"/>
              <a:t>符号表项</a:t>
            </a:r>
            <a:r>
              <a:rPr lang="en-US" altLang="zh-CN" sz="2400"/>
              <a:t>——</a:t>
            </a:r>
            <a:r>
              <a:rPr lang="zh-CN" altLang="en-US" sz="2400"/>
              <a:t>保存名字和过程号</a:t>
            </a:r>
          </a:p>
          <a:p>
            <a:pPr lvl="1" eaLnBrk="1" hangingPunct="1"/>
            <a:r>
              <a:rPr lang="zh-CN" altLang="en-US" sz="2400"/>
              <a:t>名字匹配</a:t>
            </a:r>
            <a:r>
              <a:rPr lang="en-US" altLang="zh-CN" sz="2400"/>
              <a:t>——</a:t>
            </a:r>
            <a:r>
              <a:rPr lang="zh-CN" altLang="en-US" sz="2400"/>
              <a:t>名字字符串</a:t>
            </a:r>
            <a:r>
              <a:rPr lang="en-US" altLang="zh-CN" sz="2400"/>
              <a:t>&amp;</a:t>
            </a:r>
            <a:r>
              <a:rPr lang="zh-CN" altLang="en-US" sz="2400"/>
              <a:t>过程编号</a:t>
            </a:r>
          </a:p>
          <a:p>
            <a:pPr lvl="1" eaLnBrk="1" hangingPunct="1"/>
            <a:r>
              <a:rPr lang="zh-CN" altLang="en-US" sz="2400"/>
              <a:t>符号表操作</a:t>
            </a:r>
          </a:p>
          <a:p>
            <a:pPr lvl="2" eaLnBrk="1" hangingPunct="1"/>
            <a:r>
              <a:rPr lang="en-US" altLang="zh-CN" sz="2000"/>
              <a:t>lookup</a:t>
            </a:r>
            <a:r>
              <a:rPr lang="zh-CN" altLang="en-US" sz="2000"/>
              <a:t>：查找最近创建的表项</a:t>
            </a:r>
          </a:p>
          <a:p>
            <a:pPr lvl="2" eaLnBrk="1" hangingPunct="1"/>
            <a:r>
              <a:rPr lang="en-US" altLang="zh-CN" sz="2000"/>
              <a:t>insert</a:t>
            </a:r>
            <a:r>
              <a:rPr lang="zh-CN" altLang="en-US" sz="2000"/>
              <a:t>：创建新表项</a:t>
            </a:r>
          </a:p>
          <a:p>
            <a:pPr lvl="2" eaLnBrk="1" hangingPunct="1"/>
            <a:r>
              <a:rPr lang="en-US" altLang="zh-CN" sz="2000"/>
              <a:t>delete</a:t>
            </a:r>
            <a:r>
              <a:rPr lang="zh-CN" altLang="en-US" sz="2000"/>
              <a:t>：删除最近创建的表项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72F3D3F-7613-4611-81F5-06AAAAEE8F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09"/>
    </mc:Choice>
    <mc:Fallback>
      <p:transition spd="slow" advTm="56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09934006-D0D3-4DA1-B435-95E150E0C1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链表实现方式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E9C9C1F5-AE7B-4770-9921-C22B6C29FB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2286000"/>
            <a:ext cx="7772400" cy="4114800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front</a:t>
            </a:r>
            <a:r>
              <a:rPr lang="zh-CN" altLang="en-US" sz="2800" dirty="0"/>
              <a:t>：最近创建的符号表项</a:t>
            </a:r>
          </a:p>
          <a:p>
            <a:pPr eaLnBrk="1" hangingPunct="1"/>
            <a:r>
              <a:rPr lang="en-US" altLang="zh-CN" sz="2800" dirty="0"/>
              <a:t>insert</a:t>
            </a:r>
            <a:r>
              <a:rPr lang="zh-CN" altLang="en-US" sz="2800" dirty="0"/>
              <a:t>：创建表项，插入到</a:t>
            </a:r>
            <a:r>
              <a:rPr lang="en-US" altLang="zh-CN" sz="2800"/>
              <a:t>front</a:t>
            </a:r>
            <a:r>
              <a:rPr lang="zh-CN" altLang="en-US" sz="2800"/>
              <a:t>之前</a:t>
            </a:r>
            <a:endParaRPr lang="zh-CN" altLang="en-US" sz="2800" dirty="0"/>
          </a:p>
          <a:p>
            <a:pPr eaLnBrk="1" hangingPunct="1"/>
            <a:r>
              <a:rPr lang="en-US" altLang="zh-CN" sz="2800" dirty="0"/>
              <a:t>lookup</a:t>
            </a:r>
            <a:r>
              <a:rPr lang="zh-CN" altLang="en-US" sz="2800" dirty="0"/>
              <a:t>：从</a:t>
            </a:r>
            <a:r>
              <a:rPr lang="en-US" altLang="zh-CN" sz="2800" dirty="0"/>
              <a:t>front</a:t>
            </a:r>
            <a:r>
              <a:rPr lang="zh-CN" altLang="en-US" sz="2800" dirty="0"/>
              <a:t>开始遍历链表</a:t>
            </a:r>
          </a:p>
          <a:p>
            <a:pPr eaLnBrk="1" hangingPunct="1"/>
            <a:r>
              <a:rPr lang="en-US" altLang="zh-CN" sz="2800" dirty="0"/>
              <a:t>delete</a:t>
            </a:r>
          </a:p>
          <a:p>
            <a:pPr lvl="1" eaLnBrk="1" hangingPunct="1"/>
            <a:r>
              <a:rPr lang="zh-CN" altLang="en-US" sz="2400" dirty="0"/>
              <a:t>无需保存过程编号</a:t>
            </a:r>
          </a:p>
          <a:p>
            <a:pPr lvl="1" eaLnBrk="1" hangingPunct="1"/>
            <a:r>
              <a:rPr lang="zh-CN" altLang="en-US" sz="2400" dirty="0"/>
              <a:t>同一过程名字相邻，保存每个过程位置即可</a:t>
            </a:r>
          </a:p>
        </p:txBody>
      </p:sp>
      <p:pic>
        <p:nvPicPr>
          <p:cNvPr id="39940" name="Picture 4" descr="symtbl1">
            <a:extLst>
              <a:ext uri="{FF2B5EF4-FFF2-40B4-BE49-F238E27FC236}">
                <a16:creationId xmlns:a16="http://schemas.microsoft.com/office/drawing/2014/main" id="{5EA2B4FD-E94A-4FA6-8DCF-540DCE856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295400"/>
            <a:ext cx="8153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BCA2EE3-28E0-480C-A0A3-3E4A2CB436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19"/>
    </mc:Choice>
    <mc:Fallback>
      <p:transition spd="slow" advTm="26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0D5364DB-9940-4DD7-91BC-CB6D30E939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hash</a:t>
            </a:r>
            <a:r>
              <a:rPr lang="zh-CN" altLang="en-US"/>
              <a:t>表实现方式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188EF746-7C0C-4DE3-9237-7169A3516D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lookup</a:t>
            </a:r>
            <a:r>
              <a:rPr lang="zh-CN" altLang="en-US"/>
              <a:t>：相同名字总是存入同一链表，在对应链表搜索相同过程编号者即可</a:t>
            </a:r>
          </a:p>
          <a:p>
            <a:pPr eaLnBrk="1" hangingPunct="1"/>
            <a:r>
              <a:rPr lang="en-US" altLang="zh-CN"/>
              <a:t>delete</a:t>
            </a:r>
          </a:p>
          <a:p>
            <a:pPr lvl="1" eaLnBrk="1" hangingPunct="1"/>
            <a:r>
              <a:rPr lang="zh-CN" altLang="en-US"/>
              <a:t>无需遍历</a:t>
            </a:r>
            <a:r>
              <a:rPr lang="en-US" altLang="zh-CN"/>
              <a:t>hash</a:t>
            </a:r>
            <a:r>
              <a:rPr lang="zh-CN" altLang="en-US"/>
              <a:t>表所有链表</a:t>
            </a:r>
          </a:p>
          <a:p>
            <a:pPr lvl="1" eaLnBrk="1" hangingPunct="1"/>
            <a:r>
              <a:rPr lang="zh-CN" altLang="en-US"/>
              <a:t>作用域指针，</a:t>
            </a:r>
            <a:r>
              <a:rPr lang="en-US" altLang="zh-CN"/>
              <a:t>scope link</a:t>
            </a:r>
            <a:r>
              <a:rPr lang="zh-CN" altLang="en-US"/>
              <a:t>，相同作用域的所有表项串接起来</a:t>
            </a:r>
          </a:p>
          <a:p>
            <a:pPr lvl="1" eaLnBrk="1" hangingPunct="1"/>
            <a:r>
              <a:rPr lang="zh-CN" altLang="en-US"/>
              <a:t>指针设置问题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C2F4A26-A909-4F0F-87E2-DD58151C18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43"/>
    </mc:Choice>
    <mc:Fallback>
      <p:transition spd="slow" advTm="27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1F013231-FA16-4B6E-866D-2A54419322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传值方式例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42DD6159-A49D-4400-86B8-602C363595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334000"/>
          </a:xfrm>
        </p:spPr>
        <p:txBody>
          <a:bodyPr/>
          <a:lstStyle/>
          <a:p>
            <a:pPr eaLnBrk="1" hangingPunct="1">
              <a:spcBef>
                <a:spcPct val="30000"/>
              </a:spcBef>
              <a:buFont typeface="Wingdings" panose="05000000000000000000" pitchFamily="2" charset="2"/>
              <a:buNone/>
            </a:pPr>
            <a:r>
              <a:rPr lang="en-US" altLang="zh-CN" sz="2400"/>
              <a:t>void swap(int x, int y)</a:t>
            </a:r>
          </a:p>
          <a:p>
            <a:pPr eaLnBrk="1" hangingPunct="1">
              <a:spcBef>
                <a:spcPct val="30000"/>
              </a:spcBef>
              <a:buFont typeface="Wingdings" panose="05000000000000000000" pitchFamily="2" charset="2"/>
              <a:buNone/>
            </a:pPr>
            <a:r>
              <a:rPr lang="en-US" altLang="zh-CN" sz="2400"/>
              <a:t>{	int temp;</a:t>
            </a:r>
          </a:p>
          <a:p>
            <a:pPr eaLnBrk="1" hangingPunct="1">
              <a:spcBef>
                <a:spcPct val="30000"/>
              </a:spcBef>
              <a:buFont typeface="Wingdings" panose="05000000000000000000" pitchFamily="2" charset="2"/>
              <a:buNone/>
            </a:pPr>
            <a:r>
              <a:rPr lang="en-US" altLang="zh-CN" sz="2400"/>
              <a:t>	temp = x; x = y; y = temp;	}</a:t>
            </a:r>
          </a:p>
          <a:p>
            <a:pPr eaLnBrk="1" hangingPunct="1">
              <a:spcBef>
                <a:spcPct val="30000"/>
              </a:spcBef>
              <a:buFont typeface="Wingdings" panose="05000000000000000000" pitchFamily="2" charset="2"/>
              <a:buNone/>
            </a:pPr>
            <a:r>
              <a:rPr lang="en-US" altLang="zh-CN" sz="2400"/>
              <a:t>void main()</a:t>
            </a:r>
          </a:p>
          <a:p>
            <a:pPr eaLnBrk="1" hangingPunct="1">
              <a:spcBef>
                <a:spcPct val="30000"/>
              </a:spcBef>
              <a:buFont typeface="Wingdings" panose="05000000000000000000" pitchFamily="2" charset="2"/>
              <a:buNone/>
            </a:pPr>
            <a:r>
              <a:rPr lang="en-US" altLang="zh-CN" sz="2400"/>
              <a:t>{	int a = 1, b = 2;</a:t>
            </a:r>
          </a:p>
          <a:p>
            <a:pPr eaLnBrk="1" hangingPunct="1">
              <a:spcBef>
                <a:spcPct val="30000"/>
              </a:spcBef>
              <a:buFont typeface="Wingdings" panose="05000000000000000000" pitchFamily="2" charset="2"/>
              <a:buNone/>
            </a:pPr>
            <a:r>
              <a:rPr lang="en-US" altLang="zh-CN" sz="2400"/>
              <a:t>	swap(a, b);	</a:t>
            </a:r>
          </a:p>
          <a:p>
            <a:pPr eaLnBrk="1" hangingPunct="1">
              <a:spcBef>
                <a:spcPct val="30000"/>
              </a:spcBef>
              <a:buFont typeface="Wingdings" panose="05000000000000000000" pitchFamily="2" charset="2"/>
              <a:buNone/>
            </a:pPr>
            <a:r>
              <a:rPr lang="en-US" altLang="zh-CN" sz="2400"/>
              <a:t>	printf(“a is now %d, b is </a:t>
            </a:r>
            <a:br>
              <a:rPr lang="en-US" altLang="zh-CN" sz="2400"/>
            </a:br>
            <a:r>
              <a:rPr lang="en-US" altLang="zh-CN" sz="2400"/>
              <a:t>	now %d\n”, a, b); }</a:t>
            </a:r>
          </a:p>
        </p:txBody>
      </p:sp>
      <p:sp>
        <p:nvSpPr>
          <p:cNvPr id="24580" name="Text Box 4">
            <a:extLst>
              <a:ext uri="{FF2B5EF4-FFF2-40B4-BE49-F238E27FC236}">
                <a16:creationId xmlns:a16="http://schemas.microsoft.com/office/drawing/2014/main" id="{E61487B8-CFFF-4C65-8289-9E27D4EB0A51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5562600" y="2133600"/>
            <a:ext cx="32766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结果</a:t>
            </a:r>
            <a:b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</a:b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a is now 1, b is now 2</a:t>
            </a:r>
          </a:p>
        </p:txBody>
      </p:sp>
      <p:graphicFrame>
        <p:nvGraphicFramePr>
          <p:cNvPr id="5" name="Group 4">
            <a:extLst>
              <a:ext uri="{FF2B5EF4-FFF2-40B4-BE49-F238E27FC236}">
                <a16:creationId xmlns:a16="http://schemas.microsoft.com/office/drawing/2014/main" id="{A5101EE3-1480-4903-ADD7-CCE96C9629DB}"/>
              </a:ext>
            </a:extLst>
          </p:cNvPr>
          <p:cNvGraphicFramePr>
            <a:graphicFrameLocks noGrp="1"/>
          </p:cNvGraphicFramePr>
          <p:nvPr/>
        </p:nvGraphicFramePr>
        <p:xfrm>
          <a:off x="5364163" y="3405188"/>
          <a:ext cx="1524000" cy="2387600"/>
        </p:xfrm>
        <a:graphic>
          <a:graphicData uri="http://schemas.openxmlformats.org/drawingml/2006/table">
            <a:tbl>
              <a:tblPr/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调用者</a:t>
                      </a:r>
                      <a:b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</a:b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存储空间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...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a</a:t>
                      </a:r>
                      <a:r>
                        <a:rPr kumimoji="1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：</a:t>
                      </a: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b</a:t>
                      </a:r>
                      <a:r>
                        <a:rPr kumimoji="1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：</a:t>
                      </a: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...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Group 18">
            <a:extLst>
              <a:ext uri="{FF2B5EF4-FFF2-40B4-BE49-F238E27FC236}">
                <a16:creationId xmlns:a16="http://schemas.microsoft.com/office/drawing/2014/main" id="{412B91B3-C2E5-415D-ADE7-5C23FAA5CB1E}"/>
              </a:ext>
            </a:extLst>
          </p:cNvPr>
          <p:cNvGraphicFramePr>
            <a:graphicFrameLocks noGrp="1"/>
          </p:cNvGraphicFramePr>
          <p:nvPr/>
        </p:nvGraphicFramePr>
        <p:xfrm>
          <a:off x="7269163" y="3405188"/>
          <a:ext cx="1524000" cy="2832100"/>
        </p:xfrm>
        <a:graphic>
          <a:graphicData uri="http://schemas.openxmlformats.org/drawingml/2006/table">
            <a:tbl>
              <a:tblPr/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swap</a:t>
                      </a:r>
                      <a:br>
                        <a:rPr kumimoji="1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</a:br>
                      <a:r>
                        <a:rPr kumimoji="1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存储空间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...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x</a:t>
                      </a:r>
                      <a:r>
                        <a:rPr kumimoji="1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：</a:t>
                      </a: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2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y</a:t>
                      </a:r>
                      <a:r>
                        <a:rPr kumimoji="1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：</a:t>
                      </a: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temp</a:t>
                      </a:r>
                      <a:r>
                        <a:rPr kumimoji="1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：</a:t>
                      </a: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...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C5B3C4BC-0AA4-4205-A319-40A161E0CD0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499800" y="4249800"/>
              <a:ext cx="1368000" cy="1341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C5B3C4BC-0AA4-4205-A319-40A161E0CD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90440" y="4240440"/>
                <a:ext cx="1386720" cy="1359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9F301B3-41A4-46B7-84A2-61B4F2B8F8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870"/>
    </mc:Choice>
    <mc:Fallback>
      <p:transition spd="slow" advTm="141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01EA68E4-BA98-4E47-9493-AAAADC7F09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通过传递指针改变实参值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09D30FF7-4BA5-4C3D-B57A-B7FE37272D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9530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void swap(int *x, int *y)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{	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int temp;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temp = *x; *x = *y; *y = temp;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void main()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{	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int a = 1, b = 2;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swap(&amp;a, &amp;b);	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printf(“a is now %d, b is now %d\n”, a, b);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}</a:t>
            </a:r>
            <a:endParaRPr lang="en-US" altLang="zh-CN" sz="2800"/>
          </a:p>
        </p:txBody>
      </p:sp>
      <p:sp>
        <p:nvSpPr>
          <p:cNvPr id="25604" name="Text Box 4">
            <a:extLst>
              <a:ext uri="{FF2B5EF4-FFF2-40B4-BE49-F238E27FC236}">
                <a16:creationId xmlns:a16="http://schemas.microsoft.com/office/drawing/2014/main" id="{46F01699-A4B8-4F4D-B782-4A1C640D2F50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5334000" y="3962400"/>
            <a:ext cx="32766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结果</a:t>
            </a:r>
            <a:b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</a:b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a is now 2, b is now 1</a:t>
            </a:r>
          </a:p>
        </p:txBody>
      </p:sp>
      <p:sp>
        <p:nvSpPr>
          <p:cNvPr id="25605" name="Text Box 5">
            <a:extLst>
              <a:ext uri="{FF2B5EF4-FFF2-40B4-BE49-F238E27FC236}">
                <a16:creationId xmlns:a16="http://schemas.microsoft.com/office/drawing/2014/main" id="{60E21735-406B-4C38-B513-1B91BE47A2B9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6096000" y="1981200"/>
            <a:ext cx="2590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</a:rPr>
              <a:t>显式传递地址</a:t>
            </a:r>
          </a:p>
        </p:txBody>
      </p:sp>
      <p:sp>
        <p:nvSpPr>
          <p:cNvPr id="25606" name="Freeform 6">
            <a:extLst>
              <a:ext uri="{FF2B5EF4-FFF2-40B4-BE49-F238E27FC236}">
                <a16:creationId xmlns:a16="http://schemas.microsoft.com/office/drawing/2014/main" id="{77C7BF32-E10C-4339-8117-AD0C5DFC67AB}"/>
              </a:ext>
            </a:extLst>
          </p:cNvPr>
          <p:cNvSpPr>
            <a:spLocks/>
          </p:cNvSpPr>
          <p:nvPr/>
        </p:nvSpPr>
        <p:spPr bwMode="ltGray">
          <a:xfrm>
            <a:off x="3165475" y="2362200"/>
            <a:ext cx="3387725" cy="2139950"/>
          </a:xfrm>
          <a:custGeom>
            <a:avLst/>
            <a:gdLst>
              <a:gd name="T0" fmla="*/ 2147483646 w 2134"/>
              <a:gd name="T1" fmla="*/ 0 h 1348"/>
              <a:gd name="T2" fmla="*/ 0 w 2134"/>
              <a:gd name="T3" fmla="*/ 2147483646 h 1348"/>
              <a:gd name="T4" fmla="*/ 0 60000 65536"/>
              <a:gd name="T5" fmla="*/ 0 60000 65536"/>
              <a:gd name="T6" fmla="*/ 0 w 2134"/>
              <a:gd name="T7" fmla="*/ 0 h 1348"/>
              <a:gd name="T8" fmla="*/ 2134 w 2134"/>
              <a:gd name="T9" fmla="*/ 1348 h 134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134" h="1348">
                <a:moveTo>
                  <a:pt x="2134" y="0"/>
                </a:moveTo>
                <a:lnTo>
                  <a:pt x="0" y="1348"/>
                </a:lnTo>
              </a:path>
            </a:pathLst>
          </a:cu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607" name="Freeform 7">
            <a:extLst>
              <a:ext uri="{FF2B5EF4-FFF2-40B4-BE49-F238E27FC236}">
                <a16:creationId xmlns:a16="http://schemas.microsoft.com/office/drawing/2014/main" id="{71686F6B-AED8-4205-9C67-BD51E9D3730D}"/>
              </a:ext>
            </a:extLst>
          </p:cNvPr>
          <p:cNvSpPr>
            <a:spLocks/>
          </p:cNvSpPr>
          <p:nvPr/>
        </p:nvSpPr>
        <p:spPr bwMode="ltGray">
          <a:xfrm>
            <a:off x="3784600" y="1617663"/>
            <a:ext cx="2692400" cy="592137"/>
          </a:xfrm>
          <a:custGeom>
            <a:avLst/>
            <a:gdLst>
              <a:gd name="T0" fmla="*/ 2147483646 w 1696"/>
              <a:gd name="T1" fmla="*/ 2147483646 h 373"/>
              <a:gd name="T2" fmla="*/ 0 w 1696"/>
              <a:gd name="T3" fmla="*/ 0 h 373"/>
              <a:gd name="T4" fmla="*/ 0 60000 65536"/>
              <a:gd name="T5" fmla="*/ 0 60000 65536"/>
              <a:gd name="T6" fmla="*/ 0 w 1696"/>
              <a:gd name="T7" fmla="*/ 0 h 373"/>
              <a:gd name="T8" fmla="*/ 1696 w 1696"/>
              <a:gd name="T9" fmla="*/ 373 h 373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696" h="373">
                <a:moveTo>
                  <a:pt x="1696" y="373"/>
                </a:move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rgbClr val="FF3300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F1C12CC-1AB6-4E81-B430-20ADFA63FF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599"/>
    </mc:Choice>
    <mc:Fallback>
      <p:transition spd="slow" advTm="101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5D6C1730-DC9B-4987-ACE4-8734E36B55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7.5.2  </a:t>
            </a:r>
            <a:r>
              <a:rPr lang="zh-CN" altLang="en-US"/>
              <a:t>传地址方式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CF29831E-C782-45B4-BB43-EF78BA880D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solidFill>
                  <a:srgbClr val="FF3300"/>
                </a:solidFill>
              </a:rPr>
              <a:t>call-by-reference</a:t>
            </a:r>
            <a:r>
              <a:rPr lang="zh-CN" altLang="en-US"/>
              <a:t>，</a:t>
            </a:r>
            <a:r>
              <a:rPr lang="en-US" altLang="zh-CN">
                <a:solidFill>
                  <a:srgbClr val="FF3300"/>
                </a:solidFill>
              </a:rPr>
              <a:t>call-by-address</a:t>
            </a:r>
            <a:r>
              <a:rPr lang="zh-CN" altLang="en-US"/>
              <a:t>，</a:t>
            </a:r>
            <a:br>
              <a:rPr lang="zh-CN" altLang="en-US"/>
            </a:br>
            <a:r>
              <a:rPr lang="en-US" altLang="zh-CN">
                <a:solidFill>
                  <a:srgbClr val="FF3300"/>
                </a:solidFill>
              </a:rPr>
              <a:t>call-by-location</a:t>
            </a:r>
            <a:r>
              <a:rPr lang="zh-CN" altLang="en-US"/>
              <a:t>，隐含传递地址</a:t>
            </a:r>
          </a:p>
          <a:p>
            <a:pPr lvl="1" eaLnBrk="1" hangingPunct="1"/>
            <a:r>
              <a:rPr lang="zh-CN" altLang="en-US"/>
              <a:t>实参是名字或表达式，且具有左值，则其左值将被传递给形参</a:t>
            </a:r>
          </a:p>
          <a:p>
            <a:pPr lvl="1" eaLnBrk="1" hangingPunct="1"/>
            <a:r>
              <a:rPr lang="zh-CN" altLang="en-US"/>
              <a:t>实参无左值，如</a:t>
            </a:r>
            <a:r>
              <a:rPr lang="en-US" altLang="zh-CN"/>
              <a:t>a+b</a:t>
            </a:r>
            <a:r>
              <a:rPr lang="zh-CN" altLang="en-US"/>
              <a:t>或</a:t>
            </a:r>
            <a:r>
              <a:rPr lang="en-US" altLang="zh-CN"/>
              <a:t>2</a:t>
            </a:r>
            <a:r>
              <a:rPr lang="zh-CN" altLang="en-US"/>
              <a:t>，则为其分配新的空间，将此空间的地址传递给形参</a:t>
            </a:r>
          </a:p>
          <a:p>
            <a:pPr lvl="1" eaLnBrk="1" hangingPunct="1"/>
            <a:r>
              <a:rPr lang="zh-CN" altLang="en-US"/>
              <a:t>形参与实参</a:t>
            </a:r>
            <a:r>
              <a:rPr lang="en-US" altLang="zh-CN"/>
              <a:t>——</a:t>
            </a:r>
            <a:r>
              <a:rPr lang="zh-CN" altLang="en-US"/>
              <a:t>同一个数据对象</a:t>
            </a:r>
          </a:p>
          <a:p>
            <a:pPr lvl="1" eaLnBrk="1" hangingPunct="1"/>
            <a:r>
              <a:rPr lang="zh-CN" altLang="en-US"/>
              <a:t>引用形参</a:t>
            </a:r>
            <a:r>
              <a:rPr lang="en-US" altLang="zh-CN"/>
              <a:t>——</a:t>
            </a:r>
            <a:r>
              <a:rPr lang="zh-CN" altLang="en-US"/>
              <a:t>用传递来的指针进行间接引用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D813815-004C-476D-9FF3-5D7345CFC5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683"/>
    </mc:Choice>
    <mc:Fallback>
      <p:transition spd="slow" advTm="64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02353590-0C5B-4F82-9667-B228839013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7.7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4D6F1165-559E-423C-A99F-E8572D77EC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5029200"/>
          </a:xfrm>
        </p:spPr>
        <p:txBody>
          <a:bodyPr/>
          <a:lstStyle/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program reference(input, output)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var a, b : integer;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procedure swap(</a:t>
            </a:r>
            <a:r>
              <a:rPr lang="en-US" altLang="zh-CN" sz="2000" u="sng"/>
              <a:t>var</a:t>
            </a:r>
            <a:r>
              <a:rPr lang="en-US" altLang="zh-CN" sz="2000"/>
              <a:t> x, y : integer);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var temp : integer;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begin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	temp := x; x := y; y := temp;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end;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begin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a := 1; b := 2;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swap(a, b);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	writeln(‘a =‘, a); writeln(‘b =‘, b);</a:t>
            </a:r>
          </a:p>
          <a:p>
            <a:pPr eaLnBrk="1" hangingPunct="1">
              <a:spcBef>
                <a:spcPct val="10000"/>
              </a:spcBef>
              <a:buFont typeface="Wingdings" panose="05000000000000000000" pitchFamily="2" charset="2"/>
              <a:buNone/>
            </a:pPr>
            <a:r>
              <a:rPr lang="en-US" altLang="zh-CN" sz="2000"/>
              <a:t>end.</a:t>
            </a:r>
          </a:p>
        </p:txBody>
      </p:sp>
      <p:sp>
        <p:nvSpPr>
          <p:cNvPr id="27652" name="Text Box 4">
            <a:extLst>
              <a:ext uri="{FF2B5EF4-FFF2-40B4-BE49-F238E27FC236}">
                <a16:creationId xmlns:a16="http://schemas.microsoft.com/office/drawing/2014/main" id="{9F496870-0695-4911-B49F-A57D9204C5E0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5029200" y="2895600"/>
            <a:ext cx="2057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</a:rPr>
              <a:t>传地址方式</a:t>
            </a:r>
          </a:p>
        </p:txBody>
      </p:sp>
      <p:sp>
        <p:nvSpPr>
          <p:cNvPr id="27653" name="Line 5">
            <a:extLst>
              <a:ext uri="{FF2B5EF4-FFF2-40B4-BE49-F238E27FC236}">
                <a16:creationId xmlns:a16="http://schemas.microsoft.com/office/drawing/2014/main" id="{08CEA0DD-0CB7-4F42-BCE1-A31643CDFFE3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3048000" y="2362200"/>
            <a:ext cx="2286000" cy="6858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54" name="Text Box 6">
            <a:extLst>
              <a:ext uri="{FF2B5EF4-FFF2-40B4-BE49-F238E27FC236}">
                <a16:creationId xmlns:a16="http://schemas.microsoft.com/office/drawing/2014/main" id="{55D5B7FD-3412-4919-8F70-9C16DFBE51CB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5219700" y="1539875"/>
            <a:ext cx="3276600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结果</a:t>
            </a:r>
            <a:b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</a:b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a 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＝ 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2</a:t>
            </a:r>
            <a:b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</a:b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b </a:t>
            </a: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＝ </a:t>
            </a:r>
            <a:r>
              <a:rPr lang="en-US" altLang="zh-CN" sz="2400">
                <a:solidFill>
                  <a:srgbClr val="FF3300"/>
                </a:solidFill>
                <a:latin typeface="Tahoma" panose="020B0604030504040204" pitchFamily="34" charset="0"/>
              </a:rPr>
              <a:t>1</a:t>
            </a:r>
          </a:p>
        </p:txBody>
      </p:sp>
      <p:graphicFrame>
        <p:nvGraphicFramePr>
          <p:cNvPr id="7" name="Group 4">
            <a:extLst>
              <a:ext uri="{FF2B5EF4-FFF2-40B4-BE49-F238E27FC236}">
                <a16:creationId xmlns:a16="http://schemas.microsoft.com/office/drawing/2014/main" id="{0C8B4810-5705-4AE2-B227-DD5BB4B3A4FE}"/>
              </a:ext>
            </a:extLst>
          </p:cNvPr>
          <p:cNvGraphicFramePr>
            <a:graphicFrameLocks noGrp="1"/>
          </p:cNvGraphicFramePr>
          <p:nvPr/>
        </p:nvGraphicFramePr>
        <p:xfrm>
          <a:off x="6354763" y="3500438"/>
          <a:ext cx="1219200" cy="23876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3372860464"/>
                    </a:ext>
                  </a:extLst>
                </a:gridCol>
              </a:tblGrid>
              <a:tr h="44450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9000"/>
                        <a:buFont typeface="Wingdings" panose="05000000000000000000" pitchFamily="2" charset="2"/>
                        <a:defRPr kumimoji="1" sz="2400">
                          <a:solidFill>
                            <a:srgbClr val="33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anose="05000000000000000000" pitchFamily="2" charset="2"/>
                        <a:defRPr kumimoji="1" sz="2000">
                          <a:solidFill>
                            <a:srgbClr val="FF33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调用者</a:t>
                      </a:r>
                      <a:b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</a:br>
                      <a:r>
                        <a:rPr kumimoji="1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存储空间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7765851"/>
                  </a:ext>
                </a:extLst>
              </a:tr>
              <a:tr h="44450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9000"/>
                        <a:buFont typeface="Wingdings" panose="05000000000000000000" pitchFamily="2" charset="2"/>
                        <a:defRPr kumimoji="1" sz="2400">
                          <a:solidFill>
                            <a:srgbClr val="33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anose="05000000000000000000" pitchFamily="2" charset="2"/>
                        <a:defRPr kumimoji="1" sz="2000">
                          <a:solidFill>
                            <a:srgbClr val="FF33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...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2308713"/>
                  </a:ext>
                </a:extLst>
              </a:tr>
              <a:tr h="44450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9000"/>
                        <a:buFont typeface="Wingdings" panose="05000000000000000000" pitchFamily="2" charset="2"/>
                        <a:defRPr kumimoji="1" sz="2400">
                          <a:solidFill>
                            <a:srgbClr val="33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anose="05000000000000000000" pitchFamily="2" charset="2"/>
                        <a:defRPr kumimoji="1" sz="2000">
                          <a:solidFill>
                            <a:srgbClr val="FF33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a: 2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6569395"/>
                  </a:ext>
                </a:extLst>
              </a:tr>
              <a:tr h="44450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9000"/>
                        <a:buFont typeface="Wingdings" panose="05000000000000000000" pitchFamily="2" charset="2"/>
                        <a:defRPr kumimoji="1" sz="2400">
                          <a:solidFill>
                            <a:srgbClr val="33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anose="05000000000000000000" pitchFamily="2" charset="2"/>
                        <a:defRPr kumimoji="1" sz="2000">
                          <a:solidFill>
                            <a:srgbClr val="FF33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b: 1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8389704"/>
                  </a:ext>
                </a:extLst>
              </a:tr>
              <a:tr h="444500">
                <a:tc>
                  <a:txBody>
                    <a:bodyPr/>
                    <a:lstStyle>
                      <a:lvl1pPr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defRPr kumimoji="1"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1pPr>
                      <a:lvl2pPr marL="742950" indent="-285750" algn="l" eaLnBrk="0" hangingPunct="0"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9000"/>
                        <a:buFont typeface="Wingdings" panose="05000000000000000000" pitchFamily="2" charset="2"/>
                        <a:defRPr kumimoji="1" sz="2400">
                          <a:solidFill>
                            <a:srgbClr val="3333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2pPr>
                      <a:lvl3pPr marL="1143000" indent="-228600" algn="l" eaLnBrk="0" hangingPunct="0">
                        <a:spcBef>
                          <a:spcPct val="20000"/>
                        </a:spcBef>
                        <a:buClr>
                          <a:srgbClr val="FF3300"/>
                        </a:buClr>
                        <a:buFont typeface="Wingdings" panose="05000000000000000000" pitchFamily="2" charset="2"/>
                        <a:defRPr kumimoji="1" sz="2000">
                          <a:solidFill>
                            <a:srgbClr val="FF3300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3pPr>
                      <a:lvl4pPr marL="16002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4pPr>
                      <a:lvl5pPr marL="2057400" indent="-228600" algn="l" eaLnBrk="0" hangingPunct="0">
                        <a:spcBef>
                          <a:spcPct val="20000"/>
                        </a:spcBef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defRPr kumimoji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...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3281036"/>
                  </a:ext>
                </a:extLst>
              </a:tr>
            </a:tbl>
          </a:graphicData>
        </a:graphic>
      </p:graphicFrame>
      <p:graphicFrame>
        <p:nvGraphicFramePr>
          <p:cNvPr id="8" name="Group 22">
            <a:extLst>
              <a:ext uri="{FF2B5EF4-FFF2-40B4-BE49-F238E27FC236}">
                <a16:creationId xmlns:a16="http://schemas.microsoft.com/office/drawing/2014/main" id="{BD52726E-D49C-4175-90BD-49E2E6BAB321}"/>
              </a:ext>
            </a:extLst>
          </p:cNvPr>
          <p:cNvGraphicFramePr>
            <a:graphicFrameLocks noGrp="1"/>
          </p:cNvGraphicFramePr>
          <p:nvPr/>
        </p:nvGraphicFramePr>
        <p:xfrm>
          <a:off x="7802563" y="3500438"/>
          <a:ext cx="1219200" cy="28321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swap</a:t>
                      </a:r>
                      <a:br>
                        <a:rPr kumimoji="1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</a:br>
                      <a:r>
                        <a:rPr kumimoji="1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存储空间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...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x:1000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y:1004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temp: 1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marL="0" marR="0" marT="0" marB="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685" name="Line 39">
            <a:extLst>
              <a:ext uri="{FF2B5EF4-FFF2-40B4-BE49-F238E27FC236}">
                <a16:creationId xmlns:a16="http://schemas.microsoft.com/office/drawing/2014/main" id="{ADF2257C-E1E1-4EBA-8E15-C46C6B583A6D}"/>
              </a:ext>
            </a:extLst>
          </p:cNvPr>
          <p:cNvSpPr>
            <a:spLocks noChangeShapeType="1"/>
          </p:cNvSpPr>
          <p:nvPr/>
        </p:nvSpPr>
        <p:spPr bwMode="ltGray">
          <a:xfrm flipH="1">
            <a:off x="7526338" y="4762500"/>
            <a:ext cx="504825" cy="1905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686" name="Line 40">
            <a:extLst>
              <a:ext uri="{FF2B5EF4-FFF2-40B4-BE49-F238E27FC236}">
                <a16:creationId xmlns:a16="http://schemas.microsoft.com/office/drawing/2014/main" id="{9BD98D4E-C397-4E0B-B710-5E33B2EA50FA}"/>
              </a:ext>
            </a:extLst>
          </p:cNvPr>
          <p:cNvSpPr>
            <a:spLocks noChangeShapeType="1"/>
          </p:cNvSpPr>
          <p:nvPr/>
        </p:nvSpPr>
        <p:spPr bwMode="ltGray">
          <a:xfrm flipH="1" flipV="1">
            <a:off x="7526338" y="5138738"/>
            <a:ext cx="504825" cy="1905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2" name="Group 41">
            <a:extLst>
              <a:ext uri="{FF2B5EF4-FFF2-40B4-BE49-F238E27FC236}">
                <a16:creationId xmlns:a16="http://schemas.microsoft.com/office/drawing/2014/main" id="{8CBD8956-E8B7-45AF-B398-82FEE431087C}"/>
              </a:ext>
            </a:extLst>
          </p:cNvPr>
          <p:cNvGraphicFramePr>
            <a:graphicFrameLocks noGrp="1"/>
          </p:cNvGraphicFramePr>
          <p:nvPr/>
        </p:nvGraphicFramePr>
        <p:xfrm>
          <a:off x="5364163" y="4554538"/>
          <a:ext cx="1219200" cy="17780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1000:</a:t>
                      </a:r>
                    </a:p>
                  </a:txBody>
                  <a:tcPr marL="0" marR="0" marT="0" marB="0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1004:</a:t>
                      </a:r>
                    </a:p>
                  </a:txBody>
                  <a:tcPr marL="0" marR="0" marT="0" marB="0" horzOverflow="overflow">
                    <a:lnL cap="flat"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hlink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</a:rPr>
                        <a:t>…</a:t>
                      </a:r>
                    </a:p>
                  </a:txBody>
                  <a:tcPr marL="0" marR="0" marT="0" marB="0" horzOverflow="overflow">
                    <a:lnL cap="flat"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1" lang="en-US" altLang="zh-CN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horzOverflow="overflow">
                    <a:lnL cap="flat"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0E1F4EC-1B7E-4F52-AC3C-1151EE38195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06520" y="2408400"/>
              <a:ext cx="4924440" cy="2953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0E1F4EC-1B7E-4F52-AC3C-1151EE3819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97160" y="2399040"/>
                <a:ext cx="4943160" cy="2971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B724BBC-4484-4D89-AD34-B337EFE6E4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033"/>
    </mc:Choice>
    <mc:Fallback>
      <p:transition spd="slow" advTm="93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82BDC859-EE76-4BD3-A484-D09D35C623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  <a:r>
              <a:rPr lang="en-US" altLang="zh-CN"/>
              <a:t>7.7</a:t>
            </a:r>
            <a:r>
              <a:rPr lang="zh-CN" altLang="en-US"/>
              <a:t>（续）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FA0FF1CA-BA4F-418C-99C5-047CFE2B4A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688" y="1371600"/>
            <a:ext cx="7772400" cy="4876800"/>
          </a:xfrm>
        </p:spPr>
        <p:txBody>
          <a:bodyPr/>
          <a:lstStyle/>
          <a:p>
            <a:pPr marL="609600" indent="-609600" eaLnBrk="1" hangingPunct="1"/>
            <a:r>
              <a:rPr lang="zh-CN" altLang="en-US" sz="2800"/>
              <a:t>若调用</a:t>
            </a:r>
            <a:r>
              <a:rPr lang="en-US" altLang="zh-CN" sz="2800"/>
              <a:t>swap(i, a[i])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将</a:t>
            </a:r>
            <a:r>
              <a:rPr lang="en-US" altLang="zh-CN" sz="2400"/>
              <a:t>i</a:t>
            </a:r>
            <a:r>
              <a:rPr lang="zh-CN" altLang="en-US" sz="2400"/>
              <a:t>和</a:t>
            </a:r>
            <a:r>
              <a:rPr lang="en-US" altLang="zh-CN" sz="2400"/>
              <a:t>a[i]</a:t>
            </a:r>
            <a:r>
              <a:rPr lang="zh-CN" altLang="en-US" sz="2400"/>
              <a:t>的左值复制到</a:t>
            </a:r>
            <a:r>
              <a:rPr lang="en-US" altLang="zh-CN" sz="2400"/>
              <a:t>swap</a:t>
            </a:r>
            <a:r>
              <a:rPr lang="zh-CN" altLang="en-US" sz="2400"/>
              <a:t>的活动记录中，假定保存在</a:t>
            </a:r>
            <a:r>
              <a:rPr lang="en-US" altLang="zh-CN" sz="2400"/>
              <a:t>arg1</a:t>
            </a:r>
            <a:r>
              <a:rPr lang="zh-CN" altLang="en-US" sz="2400"/>
              <a:t>和</a:t>
            </a:r>
            <a:r>
              <a:rPr lang="en-US" altLang="zh-CN" sz="2400"/>
              <a:t>arg2</a:t>
            </a:r>
            <a:r>
              <a:rPr lang="zh-CN" altLang="en-US" sz="2400"/>
              <a:t>两个位置</a:t>
            </a:r>
            <a:r>
              <a:rPr lang="en-US" altLang="zh-CN" sz="2400"/>
              <a:t>——</a:t>
            </a:r>
            <a:r>
              <a:rPr lang="zh-CN" altLang="en-US" sz="2400"/>
              <a:t>分别对应形参</a:t>
            </a:r>
            <a:r>
              <a:rPr lang="en-US" altLang="zh-CN" sz="2400"/>
              <a:t>x</a:t>
            </a:r>
            <a:r>
              <a:rPr lang="zh-CN" altLang="en-US" sz="2400"/>
              <a:t>和</a:t>
            </a:r>
            <a:r>
              <a:rPr lang="en-US" altLang="zh-CN" sz="2400"/>
              <a:t>y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temp:=x——</a:t>
            </a:r>
            <a:r>
              <a:rPr lang="zh-CN" altLang="en-US" sz="2400"/>
              <a:t>将</a:t>
            </a:r>
            <a:r>
              <a:rPr lang="en-US" altLang="zh-CN" sz="2400"/>
              <a:t>arg1</a:t>
            </a:r>
            <a:r>
              <a:rPr lang="zh-CN" altLang="en-US" sz="2400"/>
              <a:t>指向位置的值（</a:t>
            </a:r>
            <a:r>
              <a:rPr lang="en-US" altLang="zh-CN" sz="2400"/>
              <a:t>i</a:t>
            </a:r>
            <a:r>
              <a:rPr lang="zh-CN" altLang="en-US" sz="2400"/>
              <a:t>的初值，假定为</a:t>
            </a:r>
            <a:r>
              <a:rPr lang="en-US" altLang="zh-CN" sz="2400"/>
              <a:t>I</a:t>
            </a:r>
            <a:r>
              <a:rPr lang="en-US" altLang="zh-CN" sz="2400" baseline="-25000"/>
              <a:t>0</a:t>
            </a:r>
            <a:r>
              <a:rPr lang="zh-CN" altLang="en-US" sz="2400"/>
              <a:t>）赋予</a:t>
            </a:r>
            <a:r>
              <a:rPr lang="en-US" altLang="zh-CN" sz="2400"/>
              <a:t>temp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x:=y——</a:t>
            </a:r>
            <a:r>
              <a:rPr lang="zh-CN" altLang="en-US" sz="2400"/>
              <a:t>将</a:t>
            </a:r>
            <a:r>
              <a:rPr lang="en-US" altLang="zh-CN" sz="2400"/>
              <a:t>arg2</a:t>
            </a:r>
            <a:r>
              <a:rPr lang="zh-CN" altLang="en-US" sz="2400"/>
              <a:t>指向位置的值赋予</a:t>
            </a:r>
            <a:r>
              <a:rPr lang="en-US" altLang="zh-CN" sz="2400"/>
              <a:t>arg1</a:t>
            </a:r>
            <a:r>
              <a:rPr lang="zh-CN" altLang="en-US" sz="2400"/>
              <a:t>指向的位置</a:t>
            </a:r>
            <a:r>
              <a:rPr lang="en-US" altLang="zh-CN" sz="2400"/>
              <a:t>——i := a[I</a:t>
            </a:r>
            <a:r>
              <a:rPr lang="en-US" altLang="zh-CN" sz="2400" baseline="-25000"/>
              <a:t>0</a:t>
            </a:r>
            <a:r>
              <a:rPr lang="en-US" altLang="zh-CN" sz="2400"/>
              <a:t>]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en-US" altLang="zh-CN" sz="2400"/>
              <a:t>y:=temp——</a:t>
            </a:r>
            <a:r>
              <a:rPr lang="zh-CN" altLang="en-US" sz="2400"/>
              <a:t>将</a:t>
            </a:r>
            <a:r>
              <a:rPr lang="en-US" altLang="zh-CN" sz="2400"/>
              <a:t>temp</a:t>
            </a:r>
            <a:r>
              <a:rPr lang="zh-CN" altLang="en-US" sz="2400"/>
              <a:t>的值赋予</a:t>
            </a:r>
            <a:r>
              <a:rPr lang="en-US" altLang="zh-CN" sz="2400"/>
              <a:t>arg2</a:t>
            </a:r>
            <a:r>
              <a:rPr lang="zh-CN" altLang="en-US" sz="2400"/>
              <a:t>指向的位置</a:t>
            </a:r>
            <a:r>
              <a:rPr lang="en-US" altLang="zh-CN" sz="2400"/>
              <a:t>——a[I</a:t>
            </a:r>
            <a:r>
              <a:rPr lang="en-US" altLang="zh-CN" sz="2400" baseline="-25000"/>
              <a:t>0</a:t>
            </a:r>
            <a:r>
              <a:rPr lang="en-US" altLang="zh-CN" sz="2400"/>
              <a:t>]:=I</a:t>
            </a:r>
            <a:r>
              <a:rPr lang="en-US" altLang="zh-CN" sz="2400" baseline="-25000"/>
              <a:t>0</a:t>
            </a:r>
            <a:endParaRPr lang="en-US" altLang="zh-CN" sz="240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306B761-28C5-48B6-A4C7-7F0BE1F25E5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29040" y="289080"/>
              <a:ext cx="6667200" cy="49503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306B761-28C5-48B6-A4C7-7F0BE1F25E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19680" y="279720"/>
                <a:ext cx="6685920" cy="49690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CDF7E70-5BFA-4E5D-8B08-79D4A28BC1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547"/>
    </mc:Choice>
    <mc:Fallback>
      <p:transition spd="slow" advTm="96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91E0092A-47B5-4E40-8B7D-C1D90EC997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7.5.3  </a:t>
            </a:r>
            <a:r>
              <a:rPr lang="zh-CN" altLang="en-US"/>
              <a:t>复制－恢复方式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A33DA0C5-189B-40B9-B0E5-53794FEE4C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/>
            <a:r>
              <a:rPr lang="en-US" altLang="zh-CN">
                <a:solidFill>
                  <a:srgbClr val="FF3300"/>
                </a:solidFill>
              </a:rPr>
              <a:t>copy-restore</a:t>
            </a:r>
            <a:r>
              <a:rPr lang="zh-CN" altLang="en-US"/>
              <a:t>，传值和传地址的混合，</a:t>
            </a:r>
            <a:br>
              <a:rPr lang="zh-CN" altLang="en-US"/>
            </a:br>
            <a:r>
              <a:rPr lang="en-US" altLang="zh-CN">
                <a:solidFill>
                  <a:srgbClr val="FF3300"/>
                </a:solidFill>
              </a:rPr>
              <a:t>copy-in</a:t>
            </a:r>
            <a:r>
              <a:rPr lang="zh-CN" altLang="en-US"/>
              <a:t>，</a:t>
            </a:r>
            <a:r>
              <a:rPr lang="en-US" altLang="zh-CN">
                <a:solidFill>
                  <a:srgbClr val="FF3300"/>
                </a:solidFill>
              </a:rPr>
              <a:t>value-result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进入被调用函数之前，计算实参值，将其右值传送到被调用函数（传值）。另外，若实参有左值的话，还要求出左值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/>
              <a:t>当调用返回时，将形参当前的右值复制回实参左值指向位置。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FB18158-46FE-407B-B353-1789E05AAB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114"/>
    </mc:Choice>
    <mc:Fallback>
      <p:transition spd="slow" advTm="52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E90D35A6-979E-4605-AEEA-6FBE7279B6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82A29000-4811-4B4C-94C2-6525711E73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program copyout(input, output);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var a : integer;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procedure unsafe(var x : integer);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	begin x := 2; a := 0; end;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begin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	a := 1; unsafe(a); writeln(a);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/>
              <a:t>	end.</a:t>
            </a:r>
          </a:p>
        </p:txBody>
      </p:sp>
      <p:sp>
        <p:nvSpPr>
          <p:cNvPr id="30724" name="Text Box 4">
            <a:extLst>
              <a:ext uri="{FF2B5EF4-FFF2-40B4-BE49-F238E27FC236}">
                <a16:creationId xmlns:a16="http://schemas.microsoft.com/office/drawing/2014/main" id="{C68207EB-3477-4F77-87B9-5E94A843A5F2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5791200" y="1676400"/>
            <a:ext cx="2895600" cy="191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  <a:t>传地址方式</a:t>
            </a:r>
            <a:br>
              <a:rPr lang="zh-CN" altLang="en-US" sz="2400">
                <a:solidFill>
                  <a:srgbClr val="FF3300"/>
                </a:solidFill>
                <a:latin typeface="Tahoma" panose="020B0604030504040204" pitchFamily="34" charset="0"/>
              </a:rPr>
            </a:br>
            <a:r>
              <a:rPr lang="en-US" altLang="zh-CN" sz="2400">
                <a:solidFill>
                  <a:schemeClr val="folHlink"/>
                </a:solidFill>
                <a:latin typeface="Tahoma" panose="020B0604030504040204" pitchFamily="34" charset="0"/>
              </a:rPr>
              <a:t>a</a:t>
            </a: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</a:rPr>
              <a:t>、</a:t>
            </a:r>
            <a:r>
              <a:rPr lang="en-US" altLang="zh-CN" sz="2400">
                <a:solidFill>
                  <a:schemeClr val="folHlink"/>
                </a:solidFill>
                <a:latin typeface="Tahoma" panose="020B0604030504040204" pitchFamily="34" charset="0"/>
              </a:rPr>
              <a:t>x</a:t>
            </a: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</a:rPr>
              <a:t>指向相同内存地址，先被赋值为</a:t>
            </a:r>
            <a:r>
              <a:rPr lang="en-US" altLang="zh-CN" sz="2400">
                <a:solidFill>
                  <a:schemeClr val="folHlink"/>
                </a:solidFill>
                <a:latin typeface="Tahoma" panose="020B0604030504040204" pitchFamily="34" charset="0"/>
              </a:rPr>
              <a:t>2</a:t>
            </a: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</a:rPr>
              <a:t>，然后赋值为</a:t>
            </a:r>
            <a:r>
              <a:rPr lang="en-US" altLang="zh-CN" sz="2400">
                <a:solidFill>
                  <a:schemeClr val="folHlink"/>
                </a:solidFill>
                <a:latin typeface="Tahoma" panose="020B0604030504040204" pitchFamily="34" charset="0"/>
              </a:rPr>
              <a:t>0</a:t>
            </a: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</a:rPr>
              <a:t>，因此最终</a:t>
            </a:r>
            <a:r>
              <a:rPr lang="en-US" altLang="zh-CN" sz="2400">
                <a:solidFill>
                  <a:schemeClr val="folHlink"/>
                </a:solidFill>
                <a:latin typeface="Tahoma" panose="020B0604030504040204" pitchFamily="34" charset="0"/>
              </a:rPr>
              <a:t>a</a:t>
            </a:r>
            <a:r>
              <a:rPr lang="zh-CN" altLang="en-US" sz="2400">
                <a:solidFill>
                  <a:schemeClr val="folHlink"/>
                </a:solidFill>
                <a:latin typeface="Tahoma" panose="020B0604030504040204" pitchFamily="34" charset="0"/>
              </a:rPr>
              <a:t>的值为</a:t>
            </a:r>
            <a:r>
              <a:rPr lang="en-US" altLang="zh-CN" sz="2400">
                <a:solidFill>
                  <a:schemeClr val="folHlink"/>
                </a:solidFill>
                <a:latin typeface="Tahoma" panose="020B0604030504040204" pitchFamily="34" charset="0"/>
              </a:rPr>
              <a:t>0</a:t>
            </a:r>
          </a:p>
        </p:txBody>
      </p:sp>
      <p:sp>
        <p:nvSpPr>
          <p:cNvPr id="30725" name="Freeform 5">
            <a:extLst>
              <a:ext uri="{FF2B5EF4-FFF2-40B4-BE49-F238E27FC236}">
                <a16:creationId xmlns:a16="http://schemas.microsoft.com/office/drawing/2014/main" id="{EB4074FE-4AE8-4909-9D15-1576ECB656DB}"/>
              </a:ext>
            </a:extLst>
          </p:cNvPr>
          <p:cNvSpPr>
            <a:spLocks/>
          </p:cNvSpPr>
          <p:nvPr/>
        </p:nvSpPr>
        <p:spPr bwMode="ltGray">
          <a:xfrm>
            <a:off x="3938588" y="2251075"/>
            <a:ext cx="2025650" cy="309563"/>
          </a:xfrm>
          <a:custGeom>
            <a:avLst/>
            <a:gdLst>
              <a:gd name="T0" fmla="*/ 2147483646 w 1276"/>
              <a:gd name="T1" fmla="*/ 0 h 195"/>
              <a:gd name="T2" fmla="*/ 0 w 1276"/>
              <a:gd name="T3" fmla="*/ 2147483646 h 195"/>
              <a:gd name="T4" fmla="*/ 0 60000 65536"/>
              <a:gd name="T5" fmla="*/ 0 60000 65536"/>
              <a:gd name="T6" fmla="*/ 0 w 1276"/>
              <a:gd name="T7" fmla="*/ 0 h 195"/>
              <a:gd name="T8" fmla="*/ 1276 w 1276"/>
              <a:gd name="T9" fmla="*/ 195 h 195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276" h="195">
                <a:moveTo>
                  <a:pt x="1276" y="0"/>
                </a:moveTo>
                <a:lnTo>
                  <a:pt x="0" y="195"/>
                </a:lnTo>
              </a:path>
            </a:pathLst>
          </a:custGeom>
          <a:noFill/>
          <a:ln w="25400">
            <a:solidFill>
              <a:srgbClr val="FF3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26" name="Freeform 6">
            <a:extLst>
              <a:ext uri="{FF2B5EF4-FFF2-40B4-BE49-F238E27FC236}">
                <a16:creationId xmlns:a16="http://schemas.microsoft.com/office/drawing/2014/main" id="{5D245FAF-6B78-4E5D-B6D3-A755DEE923CB}"/>
              </a:ext>
            </a:extLst>
          </p:cNvPr>
          <p:cNvSpPr>
            <a:spLocks/>
          </p:cNvSpPr>
          <p:nvPr/>
        </p:nvSpPr>
        <p:spPr bwMode="ltGray">
          <a:xfrm>
            <a:off x="5064125" y="3352800"/>
            <a:ext cx="3756025" cy="327025"/>
          </a:xfrm>
          <a:custGeom>
            <a:avLst/>
            <a:gdLst>
              <a:gd name="T0" fmla="*/ 2147483646 w 2366"/>
              <a:gd name="T1" fmla="*/ 0 h 206"/>
              <a:gd name="T2" fmla="*/ 2147483646 w 2366"/>
              <a:gd name="T3" fmla="*/ 2147483646 h 206"/>
              <a:gd name="T4" fmla="*/ 0 w 2366"/>
              <a:gd name="T5" fmla="*/ 2147483646 h 206"/>
              <a:gd name="T6" fmla="*/ 0 60000 65536"/>
              <a:gd name="T7" fmla="*/ 0 60000 65536"/>
              <a:gd name="T8" fmla="*/ 0 60000 65536"/>
              <a:gd name="T9" fmla="*/ 0 w 2366"/>
              <a:gd name="T10" fmla="*/ 0 h 206"/>
              <a:gd name="T11" fmla="*/ 2366 w 2366"/>
              <a:gd name="T12" fmla="*/ 206 h 20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366" h="206">
                <a:moveTo>
                  <a:pt x="1946" y="0"/>
                </a:moveTo>
                <a:cubicBezTo>
                  <a:pt x="2134" y="72"/>
                  <a:pt x="2366" y="178"/>
                  <a:pt x="2042" y="192"/>
                </a:cubicBezTo>
                <a:cubicBezTo>
                  <a:pt x="1718" y="206"/>
                  <a:pt x="425" y="108"/>
                  <a:pt x="0" y="86"/>
                </a:cubicBezTo>
              </a:path>
            </a:pathLst>
          </a:custGeom>
          <a:noFill/>
          <a:ln w="25400" cap="flat" cmpd="sng">
            <a:solidFill>
              <a:srgbClr val="FF3300"/>
            </a:solidFill>
            <a:prstDash val="solid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27" name="Text Box 8">
            <a:extLst>
              <a:ext uri="{FF2B5EF4-FFF2-40B4-BE49-F238E27FC236}">
                <a16:creationId xmlns:a16="http://schemas.microsoft.com/office/drawing/2014/main" id="{D3C80FC9-B2AE-4AD8-BAB1-62209BFE506E}"/>
              </a:ext>
            </a:extLst>
          </p:cNvPr>
          <p:cNvSpPr txBox="1">
            <a:spLocks noChangeArrowheads="1"/>
          </p:cNvSpPr>
          <p:nvPr/>
        </p:nvSpPr>
        <p:spPr bwMode="ltGray">
          <a:xfrm>
            <a:off x="533400" y="3962400"/>
            <a:ext cx="3810000" cy="131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FF3300"/>
              </a:buClr>
              <a:buSzPct val="75000"/>
              <a:buFont typeface="Wingdings" panose="05000000000000000000" pitchFamily="2" charset="2"/>
              <a:buChar char="m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9000"/>
              <a:buFont typeface="Wingdings" panose="05000000000000000000" pitchFamily="2" charset="2"/>
              <a:buChar char="q"/>
              <a:defRPr kumimoji="1" sz="2800">
                <a:solidFill>
                  <a:srgbClr val="3333CC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rgbClr val="FF3300"/>
              </a:buClr>
              <a:buFont typeface="Wingdings" panose="05000000000000000000" pitchFamily="2" charset="2"/>
              <a:buChar char="Ø"/>
              <a:defRPr kumimoji="1" sz="2400">
                <a:solidFill>
                  <a:srgbClr val="FF3300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000">
                <a:solidFill>
                  <a:srgbClr val="FF3300"/>
                </a:solidFill>
                <a:latin typeface="Tahoma" panose="020B0604030504040204" pitchFamily="34" charset="0"/>
              </a:rPr>
              <a:t>复制－恢复方式</a:t>
            </a:r>
            <a:br>
              <a:rPr lang="zh-CN" altLang="en-US" sz="2000">
                <a:solidFill>
                  <a:srgbClr val="FF3300"/>
                </a:solidFill>
                <a:latin typeface="Tahoma" panose="020B0604030504040204" pitchFamily="34" charset="0"/>
              </a:rPr>
            </a:b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a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</a:rPr>
              <a:t>、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x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</a:rPr>
              <a:t>指向不同内存地址，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unsafe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</a:rPr>
              <a:t>结束后，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a=0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</a:rPr>
              <a:t>，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x=2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</a:rPr>
              <a:t>，此时进行恢复，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</a:rPr>
              <a:t>x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a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，最终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a</a:t>
            </a:r>
            <a:r>
              <a:rPr lang="zh-CN" altLang="en-US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的值为</a:t>
            </a:r>
            <a:r>
              <a:rPr lang="en-US" altLang="zh-CN" sz="2000">
                <a:solidFill>
                  <a:schemeClr val="folHlink"/>
                </a:solidFill>
                <a:latin typeface="Tahoma" panose="020B0604030504040204" pitchFamily="34" charset="0"/>
                <a:sym typeface="Wingdings" panose="05000000000000000000" pitchFamily="2" charset="2"/>
              </a:rPr>
              <a:t>2</a:t>
            </a:r>
            <a:endParaRPr lang="en-US" altLang="zh-CN" sz="2000">
              <a:solidFill>
                <a:schemeClr val="folHlink"/>
              </a:solidFill>
              <a:latin typeface="Tahoma" panose="020B0604030504040204" pitchFamily="34" charset="0"/>
            </a:endParaRPr>
          </a:p>
        </p:txBody>
      </p:sp>
      <p:sp>
        <p:nvSpPr>
          <p:cNvPr id="30728" name="Freeform 9">
            <a:extLst>
              <a:ext uri="{FF2B5EF4-FFF2-40B4-BE49-F238E27FC236}">
                <a16:creationId xmlns:a16="http://schemas.microsoft.com/office/drawing/2014/main" id="{15BFE921-67FF-4FD2-A2A4-52E496F9051E}"/>
              </a:ext>
            </a:extLst>
          </p:cNvPr>
          <p:cNvSpPr>
            <a:spLocks/>
          </p:cNvSpPr>
          <p:nvPr/>
        </p:nvSpPr>
        <p:spPr bwMode="ltGray">
          <a:xfrm>
            <a:off x="9525" y="2673350"/>
            <a:ext cx="2143125" cy="2447925"/>
          </a:xfrm>
          <a:custGeom>
            <a:avLst/>
            <a:gdLst>
              <a:gd name="T0" fmla="*/ 2147483646 w 1350"/>
              <a:gd name="T1" fmla="*/ 2147483646 h 1542"/>
              <a:gd name="T2" fmla="*/ 2147483646 w 1350"/>
              <a:gd name="T3" fmla="*/ 2147483646 h 1542"/>
              <a:gd name="T4" fmla="*/ 2147483646 w 1350"/>
              <a:gd name="T5" fmla="*/ 2147483646 h 1542"/>
              <a:gd name="T6" fmla="*/ 2147483646 w 1350"/>
              <a:gd name="T7" fmla="*/ 0 h 1542"/>
              <a:gd name="T8" fmla="*/ 0 60000 65536"/>
              <a:gd name="T9" fmla="*/ 0 60000 65536"/>
              <a:gd name="T10" fmla="*/ 0 60000 65536"/>
              <a:gd name="T11" fmla="*/ 0 60000 65536"/>
              <a:gd name="T12" fmla="*/ 0 w 1350"/>
              <a:gd name="T13" fmla="*/ 0 h 1542"/>
              <a:gd name="T14" fmla="*/ 1350 w 1350"/>
              <a:gd name="T15" fmla="*/ 1542 h 15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50" h="1542">
                <a:moveTo>
                  <a:pt x="473" y="1542"/>
                </a:moveTo>
                <a:cubicBezTo>
                  <a:pt x="414" y="1473"/>
                  <a:pt x="153" y="1318"/>
                  <a:pt x="109" y="1107"/>
                </a:cubicBezTo>
                <a:cubicBezTo>
                  <a:pt x="65" y="896"/>
                  <a:pt x="0" y="458"/>
                  <a:pt x="207" y="274"/>
                </a:cubicBezTo>
                <a:cubicBezTo>
                  <a:pt x="414" y="90"/>
                  <a:pt x="1112" y="57"/>
                  <a:pt x="1350" y="0"/>
                </a:cubicBezTo>
              </a:path>
            </a:pathLst>
          </a:custGeom>
          <a:noFill/>
          <a:ln w="25400" cap="flat" cmpd="sng">
            <a:solidFill>
              <a:srgbClr val="FF3300"/>
            </a:solidFill>
            <a:prstDash val="solid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29" name="Freeform 10">
            <a:extLst>
              <a:ext uri="{FF2B5EF4-FFF2-40B4-BE49-F238E27FC236}">
                <a16:creationId xmlns:a16="http://schemas.microsoft.com/office/drawing/2014/main" id="{81685ADB-58CB-49BE-AC09-8309531BFF2C}"/>
              </a:ext>
            </a:extLst>
          </p:cNvPr>
          <p:cNvSpPr>
            <a:spLocks/>
          </p:cNvSpPr>
          <p:nvPr/>
        </p:nvSpPr>
        <p:spPr bwMode="ltGray">
          <a:xfrm>
            <a:off x="4037013" y="3559175"/>
            <a:ext cx="590550" cy="1766888"/>
          </a:xfrm>
          <a:custGeom>
            <a:avLst/>
            <a:gdLst>
              <a:gd name="T0" fmla="*/ 0 w 372"/>
              <a:gd name="T1" fmla="*/ 2147483646 h 1113"/>
              <a:gd name="T2" fmla="*/ 2147483646 w 372"/>
              <a:gd name="T3" fmla="*/ 2147483646 h 1113"/>
              <a:gd name="T4" fmla="*/ 2147483646 w 372"/>
              <a:gd name="T5" fmla="*/ 0 h 1113"/>
              <a:gd name="T6" fmla="*/ 0 60000 65536"/>
              <a:gd name="T7" fmla="*/ 0 60000 65536"/>
              <a:gd name="T8" fmla="*/ 0 60000 65536"/>
              <a:gd name="T9" fmla="*/ 0 w 372"/>
              <a:gd name="T10" fmla="*/ 0 h 1113"/>
              <a:gd name="T11" fmla="*/ 372 w 372"/>
              <a:gd name="T12" fmla="*/ 1113 h 11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2" h="1113">
                <a:moveTo>
                  <a:pt x="0" y="992"/>
                </a:moveTo>
                <a:cubicBezTo>
                  <a:pt x="49" y="985"/>
                  <a:pt x="222" y="1113"/>
                  <a:pt x="284" y="948"/>
                </a:cubicBezTo>
                <a:cubicBezTo>
                  <a:pt x="346" y="783"/>
                  <a:pt x="354" y="197"/>
                  <a:pt x="372" y="0"/>
                </a:cubicBezTo>
              </a:path>
            </a:pathLst>
          </a:custGeom>
          <a:noFill/>
          <a:ln w="25400" cap="flat" cmpd="sng">
            <a:solidFill>
              <a:srgbClr val="FF3300"/>
            </a:solidFill>
            <a:prstDash val="solid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901A9C3-0CAF-41AC-A0DE-205973DAAA9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34000" y="1995480"/>
              <a:ext cx="2393640" cy="17668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901A9C3-0CAF-41AC-A0DE-205973DAAA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24640" y="1986120"/>
                <a:ext cx="2412360" cy="1785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DEDF1E9-1AFF-45A2-8349-5CE863BA0C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848"/>
    </mc:Choice>
    <mc:Fallback>
      <p:transition spd="slow" advTm="120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2AB88B38-1EFE-47A8-985B-E722E4F52B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7.5.4  </a:t>
            </a:r>
            <a:r>
              <a:rPr lang="zh-CN" altLang="en-US"/>
              <a:t>传名方式</a:t>
            </a:r>
            <a:r>
              <a:rPr lang="en-US" altLang="zh-CN"/>
              <a:t>(</a:t>
            </a:r>
            <a:r>
              <a:rPr lang="en-US" altLang="zh-CN">
                <a:solidFill>
                  <a:srgbClr val="FF3300"/>
                </a:solidFill>
              </a:rPr>
              <a:t>call-by-name</a:t>
            </a:r>
            <a:r>
              <a:rPr lang="en-US" altLang="zh-CN"/>
              <a:t>)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D84A380B-8085-4583-826D-8197BC5732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/>
            <a:r>
              <a:rPr lang="en-US" altLang="zh-CN" sz="2800"/>
              <a:t>Algol</a:t>
            </a:r>
            <a:r>
              <a:rPr lang="zh-CN" altLang="en-US" sz="2800"/>
              <a:t>，拷贝规则，</a:t>
            </a:r>
            <a:r>
              <a:rPr lang="en-US" altLang="zh-CN" sz="2800">
                <a:solidFill>
                  <a:srgbClr val="FF3300"/>
                </a:solidFill>
              </a:rPr>
              <a:t>copy-rule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过程像宏一样处理</a:t>
            </a:r>
          </a:p>
          <a:p>
            <a:pPr marL="1371600" lvl="2" indent="-457200" eaLnBrk="1" hangingPunct="1"/>
            <a:r>
              <a:rPr lang="zh-CN" altLang="en-US" sz="2000"/>
              <a:t>被调用</a:t>
            </a:r>
            <a:r>
              <a:rPr lang="en-US" altLang="zh-CN" sz="2000"/>
              <a:t>——</a:t>
            </a:r>
            <a:r>
              <a:rPr lang="zh-CN" altLang="en-US" sz="2000"/>
              <a:t>用过程体程序文本替换过程名</a:t>
            </a:r>
          </a:p>
          <a:p>
            <a:pPr marL="1371600" lvl="2" indent="-457200" eaLnBrk="1" hangingPunct="1"/>
            <a:r>
              <a:rPr lang="zh-CN" altLang="en-US" sz="2000"/>
              <a:t>实参的程序文本替换形参</a:t>
            </a:r>
          </a:p>
          <a:p>
            <a:pPr marL="1371600" lvl="2" indent="-457200" eaLnBrk="1" hangingPunct="1"/>
            <a:r>
              <a:rPr lang="zh-CN" altLang="en-US" sz="2000"/>
              <a:t>宏扩展，</a:t>
            </a:r>
            <a:r>
              <a:rPr lang="en-US" altLang="zh-CN" sz="2000"/>
              <a:t>marco-expansion</a:t>
            </a:r>
            <a:br>
              <a:rPr lang="en-US" altLang="zh-CN" sz="2000"/>
            </a:br>
            <a:r>
              <a:rPr lang="zh-CN" altLang="en-US" sz="2000"/>
              <a:t>内联扩展，</a:t>
            </a:r>
            <a:r>
              <a:rPr lang="en-US" altLang="zh-CN" sz="2000"/>
              <a:t>in-line expansion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被调用过程内的局部名字保证与调用过程中的名字不混淆</a:t>
            </a:r>
            <a:r>
              <a:rPr lang="en-US" altLang="zh-CN" sz="2400"/>
              <a:t>——</a:t>
            </a:r>
            <a:r>
              <a:rPr lang="zh-CN" altLang="en-US" sz="2400"/>
              <a:t>可认为这些局部名字在宏扩展前改名为独一无二的名字</a:t>
            </a:r>
          </a:p>
          <a:p>
            <a:pPr marL="990600" lvl="1" indent="-533400" eaLnBrk="1" hangingPunct="1">
              <a:buFont typeface="Wingdings" panose="05000000000000000000" pitchFamily="2" charset="2"/>
              <a:buAutoNum type="arabicPeriod"/>
            </a:pPr>
            <a:r>
              <a:rPr lang="zh-CN" altLang="en-US" sz="2400"/>
              <a:t>实参可能被加以括号，以保证完整性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562631D6-3D7F-457B-B8CA-4951872F7D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42"/>
    </mc:Choice>
    <mc:Fallback>
      <p:transition spd="slow" advTm="56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FD1"/>
      </a:accent5>
      <a:accent6>
        <a:srgbClr val="2D2DB9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CF0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2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Office\Templates\Presentation Designs\Blends.pot</Template>
  <TotalTime>15378</TotalTime>
  <Words>1475</Words>
  <Application>Microsoft Office PowerPoint</Application>
  <PresentationFormat>全屏显示(4:3)</PresentationFormat>
  <Paragraphs>189</Paragraphs>
  <Slides>18</Slides>
  <Notes>0</Notes>
  <HiddenSlides>0</HiddenSlides>
  <MMClips>18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宋体</vt:lpstr>
      <vt:lpstr>Tahoma</vt:lpstr>
      <vt:lpstr>Times New Roman</vt:lpstr>
      <vt:lpstr>Wingdings</vt:lpstr>
      <vt:lpstr>Blends</vt:lpstr>
      <vt:lpstr>7.5  参数传递</vt:lpstr>
      <vt:lpstr>传值方式例</vt:lpstr>
      <vt:lpstr>通过传递指针改变实参值</vt:lpstr>
      <vt:lpstr>7.5.2  传地址方式</vt:lpstr>
      <vt:lpstr>例7.7</vt:lpstr>
      <vt:lpstr>例7.7（续）</vt:lpstr>
      <vt:lpstr>7.5.3  复制－恢复方式</vt:lpstr>
      <vt:lpstr>例</vt:lpstr>
      <vt:lpstr>7.5.4  传名方式(call-by-name)</vt:lpstr>
      <vt:lpstr>例7.8</vt:lpstr>
      <vt:lpstr>例7.9  内联函数</vt:lpstr>
      <vt:lpstr>7.6 符号表</vt:lpstr>
      <vt:lpstr>实现方式一：线性表</vt:lpstr>
      <vt:lpstr>实现方式二：hash表</vt:lpstr>
      <vt:lpstr>hash函数的选择</vt:lpstr>
      <vt:lpstr>作用域的处理</vt:lpstr>
      <vt:lpstr>链表实现方式</vt:lpstr>
      <vt:lpstr>hash表实现方式</vt:lpstr>
    </vt:vector>
  </TitlesOfParts>
  <Company>南开大学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第一章 介绍</dc:title>
  <dc:creator>王刚</dc:creator>
  <cp:lastModifiedBy>王 刚</cp:lastModifiedBy>
  <cp:revision>1642</cp:revision>
  <dcterms:created xsi:type="dcterms:W3CDTF">2003-06-05T11:51:39Z</dcterms:created>
  <dcterms:modified xsi:type="dcterms:W3CDTF">2020-12-07T00:06:42Z</dcterms:modified>
</cp:coreProperties>
</file>

<file path=docProps/thumbnail.jpeg>
</file>